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8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DA4-B728-4302-BC8E-8B147BA541C5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6B18-4911-41D3-880A-E60E09750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icons used in games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Icons used in current space games and they mostly come under: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Armour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Ammo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Icons we should use for our game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our game we will use:</a:t>
            </a:r>
          </a:p>
          <a:p>
            <a:r>
              <a:rPr lang="en-GB" dirty="0" smtClean="0"/>
              <a:t>Repair</a:t>
            </a:r>
          </a:p>
          <a:p>
            <a:r>
              <a:rPr lang="en-GB" dirty="0" smtClean="0"/>
              <a:t>Damage</a:t>
            </a:r>
          </a:p>
          <a:p>
            <a:r>
              <a:rPr lang="en-GB" dirty="0" smtClean="0"/>
              <a:t>Ammo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repai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3" y="1355307"/>
            <a:ext cx="2262772" cy="22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5714"/>
            <a:ext cx="2044742" cy="20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epai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72" y="1599363"/>
            <a:ext cx="1817605" cy="181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pair tool icon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9" t="200" r="23888" b="-200"/>
          <a:stretch/>
        </p:blipFill>
        <p:spPr bwMode="auto">
          <a:xfrm>
            <a:off x="3100972" y="3928298"/>
            <a:ext cx="1687596" cy="16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pair tool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33" y="1355307"/>
            <a:ext cx="2169947" cy="21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63" y="3585651"/>
            <a:ext cx="2305886" cy="23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pair tool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05" y="1599363"/>
            <a:ext cx="1709321" cy="17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ammo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6" y="1690688"/>
            <a:ext cx="1685258" cy="16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mmo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6" y="3743659"/>
            <a:ext cx="1598362" cy="15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69" y="1724195"/>
            <a:ext cx="1697289" cy="16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mmo rocket  icon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4"/>
          <a:stretch/>
        </p:blipFill>
        <p:spPr bwMode="auto">
          <a:xfrm>
            <a:off x="7651250" y="1352759"/>
            <a:ext cx="3117014" cy="30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mmo rocket 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10" y="3638719"/>
            <a:ext cx="2365040" cy="23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0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Current icons used in games</vt:lpstr>
      <vt:lpstr>The Icons we should use for our game</vt:lpstr>
      <vt:lpstr>Repair</vt:lpstr>
      <vt:lpstr>Ammo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icons used in games</dc:title>
  <dc:creator>Games</dc:creator>
  <cp:lastModifiedBy>Games</cp:lastModifiedBy>
  <cp:revision>5</cp:revision>
  <dcterms:created xsi:type="dcterms:W3CDTF">2017-02-15T16:40:20Z</dcterms:created>
  <dcterms:modified xsi:type="dcterms:W3CDTF">2017-02-15T17:23:42Z</dcterms:modified>
</cp:coreProperties>
</file>