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1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41FEABF-9240-46FB-84B4-3C16E874D95C}" type="datetimeFigureOut">
              <a:rPr lang="en-GB" smtClean="0"/>
              <a:t>19/03/2017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789CEF-6DA6-4072-B126-DECDEDA8D679}" type="slidenum">
              <a:rPr lang="en-GB" smtClean="0"/>
              <a:t>‹#›</a:t>
            </a:fld>
            <a:endParaRPr lang="en-GB"/>
          </a:p>
        </p:txBody>
      </p:sp>
    </p:spTree>
    <p:extLst>
      <p:ext uri="{BB962C8B-B14F-4D97-AF65-F5344CB8AC3E}">
        <p14:creationId xmlns:p14="http://schemas.microsoft.com/office/powerpoint/2010/main" val="1006894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1FEABF-9240-46FB-84B4-3C16E874D95C}" type="datetimeFigureOut">
              <a:rPr lang="en-GB" smtClean="0"/>
              <a:t>19/03/2017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789CEF-6DA6-4072-B126-DECDEDA8D679}" type="slidenum">
              <a:rPr lang="en-GB" smtClean="0"/>
              <a:t>‹#›</a:t>
            </a:fld>
            <a:endParaRPr lang="en-GB"/>
          </a:p>
        </p:txBody>
      </p:sp>
    </p:spTree>
    <p:extLst>
      <p:ext uri="{BB962C8B-B14F-4D97-AF65-F5344CB8AC3E}">
        <p14:creationId xmlns:p14="http://schemas.microsoft.com/office/powerpoint/2010/main" val="4275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1FEABF-9240-46FB-84B4-3C16E874D95C}" type="datetimeFigureOut">
              <a:rPr lang="en-GB" smtClean="0"/>
              <a:t>19/03/2017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789CEF-6DA6-4072-B126-DECDEDA8D679}" type="slidenum">
              <a:rPr lang="en-GB" smtClean="0"/>
              <a:t>‹#›</a:t>
            </a:fld>
            <a:endParaRPr lang="en-GB"/>
          </a:p>
        </p:txBody>
      </p:sp>
    </p:spTree>
    <p:extLst>
      <p:ext uri="{BB962C8B-B14F-4D97-AF65-F5344CB8AC3E}">
        <p14:creationId xmlns:p14="http://schemas.microsoft.com/office/powerpoint/2010/main" val="4094691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1FEABF-9240-46FB-84B4-3C16E874D95C}" type="datetimeFigureOut">
              <a:rPr lang="en-GB" smtClean="0"/>
              <a:t>19/03/2017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789CEF-6DA6-4072-B126-DECDEDA8D679}" type="slidenum">
              <a:rPr lang="en-GB" smtClean="0"/>
              <a:t>‹#›</a:t>
            </a:fld>
            <a:endParaRPr lang="en-GB"/>
          </a:p>
        </p:txBody>
      </p:sp>
    </p:spTree>
    <p:extLst>
      <p:ext uri="{BB962C8B-B14F-4D97-AF65-F5344CB8AC3E}">
        <p14:creationId xmlns:p14="http://schemas.microsoft.com/office/powerpoint/2010/main" val="37355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FEABF-9240-46FB-84B4-3C16E874D95C}" type="datetimeFigureOut">
              <a:rPr lang="en-GB" smtClean="0"/>
              <a:t>19/03/2017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789CEF-6DA6-4072-B126-DECDEDA8D679}" type="slidenum">
              <a:rPr lang="en-GB" smtClean="0"/>
              <a:t>‹#›</a:t>
            </a:fld>
            <a:endParaRPr lang="en-GB"/>
          </a:p>
        </p:txBody>
      </p:sp>
    </p:spTree>
    <p:extLst>
      <p:ext uri="{BB962C8B-B14F-4D97-AF65-F5344CB8AC3E}">
        <p14:creationId xmlns:p14="http://schemas.microsoft.com/office/powerpoint/2010/main" val="286877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41FEABF-9240-46FB-84B4-3C16E874D95C}" type="datetimeFigureOut">
              <a:rPr lang="en-GB" smtClean="0"/>
              <a:t>19/03/2017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789CEF-6DA6-4072-B126-DECDEDA8D679}" type="slidenum">
              <a:rPr lang="en-GB" smtClean="0"/>
              <a:t>‹#›</a:t>
            </a:fld>
            <a:endParaRPr lang="en-GB"/>
          </a:p>
        </p:txBody>
      </p:sp>
    </p:spTree>
    <p:extLst>
      <p:ext uri="{BB962C8B-B14F-4D97-AF65-F5344CB8AC3E}">
        <p14:creationId xmlns:p14="http://schemas.microsoft.com/office/powerpoint/2010/main" val="1663971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41FEABF-9240-46FB-84B4-3C16E874D95C}" type="datetimeFigureOut">
              <a:rPr lang="en-GB" smtClean="0"/>
              <a:t>19/03/2017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9789CEF-6DA6-4072-B126-DECDEDA8D679}" type="slidenum">
              <a:rPr lang="en-GB" smtClean="0"/>
              <a:t>‹#›</a:t>
            </a:fld>
            <a:endParaRPr lang="en-GB"/>
          </a:p>
        </p:txBody>
      </p:sp>
    </p:spTree>
    <p:extLst>
      <p:ext uri="{BB962C8B-B14F-4D97-AF65-F5344CB8AC3E}">
        <p14:creationId xmlns:p14="http://schemas.microsoft.com/office/powerpoint/2010/main" val="1371990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41FEABF-9240-46FB-84B4-3C16E874D95C}" type="datetimeFigureOut">
              <a:rPr lang="en-GB" smtClean="0"/>
              <a:t>19/03/2017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9789CEF-6DA6-4072-B126-DECDEDA8D679}" type="slidenum">
              <a:rPr lang="en-GB" smtClean="0"/>
              <a:t>‹#›</a:t>
            </a:fld>
            <a:endParaRPr lang="en-GB"/>
          </a:p>
        </p:txBody>
      </p:sp>
    </p:spTree>
    <p:extLst>
      <p:ext uri="{BB962C8B-B14F-4D97-AF65-F5344CB8AC3E}">
        <p14:creationId xmlns:p14="http://schemas.microsoft.com/office/powerpoint/2010/main" val="415928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FEABF-9240-46FB-84B4-3C16E874D95C}" type="datetimeFigureOut">
              <a:rPr lang="en-GB" smtClean="0"/>
              <a:t>19/03/2017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9789CEF-6DA6-4072-B126-DECDEDA8D679}" type="slidenum">
              <a:rPr lang="en-GB" smtClean="0"/>
              <a:t>‹#›</a:t>
            </a:fld>
            <a:endParaRPr lang="en-GB"/>
          </a:p>
        </p:txBody>
      </p:sp>
    </p:spTree>
    <p:extLst>
      <p:ext uri="{BB962C8B-B14F-4D97-AF65-F5344CB8AC3E}">
        <p14:creationId xmlns:p14="http://schemas.microsoft.com/office/powerpoint/2010/main" val="195768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FEABF-9240-46FB-84B4-3C16E874D95C}" type="datetimeFigureOut">
              <a:rPr lang="en-GB" smtClean="0"/>
              <a:t>19/03/2017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789CEF-6DA6-4072-B126-DECDEDA8D679}" type="slidenum">
              <a:rPr lang="en-GB" smtClean="0"/>
              <a:t>‹#›</a:t>
            </a:fld>
            <a:endParaRPr lang="en-GB"/>
          </a:p>
        </p:txBody>
      </p:sp>
    </p:spTree>
    <p:extLst>
      <p:ext uri="{BB962C8B-B14F-4D97-AF65-F5344CB8AC3E}">
        <p14:creationId xmlns:p14="http://schemas.microsoft.com/office/powerpoint/2010/main" val="333428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FEABF-9240-46FB-84B4-3C16E874D95C}" type="datetimeFigureOut">
              <a:rPr lang="en-GB" smtClean="0"/>
              <a:t>19/03/2017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789CEF-6DA6-4072-B126-DECDEDA8D679}" type="slidenum">
              <a:rPr lang="en-GB" smtClean="0"/>
              <a:t>‹#›</a:t>
            </a:fld>
            <a:endParaRPr lang="en-GB"/>
          </a:p>
        </p:txBody>
      </p:sp>
    </p:spTree>
    <p:extLst>
      <p:ext uri="{BB962C8B-B14F-4D97-AF65-F5344CB8AC3E}">
        <p14:creationId xmlns:p14="http://schemas.microsoft.com/office/powerpoint/2010/main" val="2072761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FEABF-9240-46FB-84B4-3C16E874D95C}" type="datetimeFigureOut">
              <a:rPr lang="en-GB" smtClean="0"/>
              <a:t>19/03/2017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89CEF-6DA6-4072-B126-DECDEDA8D679}" type="slidenum">
              <a:rPr lang="en-GB" smtClean="0"/>
              <a:t>‹#›</a:t>
            </a:fld>
            <a:endParaRPr lang="en-GB"/>
          </a:p>
        </p:txBody>
      </p:sp>
    </p:spTree>
    <p:extLst>
      <p:ext uri="{BB962C8B-B14F-4D97-AF65-F5344CB8AC3E}">
        <p14:creationId xmlns:p14="http://schemas.microsoft.com/office/powerpoint/2010/main" val="493618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Flow Design Menus</a:t>
            </a:r>
          </a:p>
        </p:txBody>
      </p:sp>
    </p:spTree>
    <p:extLst>
      <p:ext uri="{BB962C8B-B14F-4D97-AF65-F5344CB8AC3E}">
        <p14:creationId xmlns:p14="http://schemas.microsoft.com/office/powerpoint/2010/main" val="43216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Start menu</a:t>
            </a:r>
          </a:p>
        </p:txBody>
      </p:sp>
      <p:pic>
        <p:nvPicPr>
          <p:cNvPr id="4" name="Picture 3"/>
          <p:cNvPicPr>
            <a:picLocks noChangeAspect="1"/>
          </p:cNvPicPr>
          <p:nvPr/>
        </p:nvPicPr>
        <p:blipFill>
          <a:blip r:embed="rId2"/>
          <a:stretch>
            <a:fillRect/>
          </a:stretch>
        </p:blipFill>
        <p:spPr>
          <a:xfrm>
            <a:off x="847097" y="1917376"/>
            <a:ext cx="4054652" cy="3040989"/>
          </a:xfrm>
          <a:prstGeom prst="rect">
            <a:avLst/>
          </a:prstGeom>
        </p:spPr>
      </p:pic>
      <p:sp>
        <p:nvSpPr>
          <p:cNvPr id="3" name="TextBox 2"/>
          <p:cNvSpPr txBox="1"/>
          <p:nvPr/>
        </p:nvSpPr>
        <p:spPr>
          <a:xfrm>
            <a:off x="5280338" y="2060620"/>
            <a:ext cx="5859887" cy="3139321"/>
          </a:xfrm>
          <a:prstGeom prst="rect">
            <a:avLst/>
          </a:prstGeom>
          <a:noFill/>
        </p:spPr>
        <p:txBody>
          <a:bodyPr wrap="square" rtlCol="0">
            <a:spAutoFit/>
          </a:bodyPr>
          <a:lstStyle/>
          <a:p>
            <a:r>
              <a:rPr lang="en-GB" dirty="0" smtClean="0">
                <a:latin typeface="Times New Roman" panose="02020603050405020304" pitchFamily="18" charset="0"/>
                <a:cs typeface="Times New Roman" panose="02020603050405020304" pitchFamily="18" charset="0"/>
              </a:rPr>
              <a:t>When the player opens up our game they will come onto this screen. When they press play they will proceed to the game screen where they can start playing the game</a:t>
            </a:r>
            <a:r>
              <a:rPr lang="en-GB" dirty="0" smtClean="0">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They can also select the settings button which will bring them to the settings screen.</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They can also select the instructions button. This will then bring them to the instructions screen.</a:t>
            </a:r>
            <a:endParaRPr lang="en-GB" dirty="0" smtClean="0">
              <a:latin typeface="Times New Roman" panose="02020603050405020304" pitchFamily="18" charset="0"/>
              <a:cs typeface="Times New Roman" panose="02020603050405020304" pitchFamily="18" charset="0"/>
            </a:endParaRPr>
          </a:p>
          <a:p>
            <a:endParaRPr lang="en-GB" dirty="0"/>
          </a:p>
          <a:p>
            <a:endParaRPr lang="en-GB" dirty="0"/>
          </a:p>
        </p:txBody>
      </p:sp>
    </p:spTree>
    <p:extLst>
      <p:ext uri="{BB962C8B-B14F-4D97-AF65-F5344CB8AC3E}">
        <p14:creationId xmlns:p14="http://schemas.microsoft.com/office/powerpoint/2010/main" val="367729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Play </a:t>
            </a:r>
            <a:r>
              <a:rPr lang="en-GB" dirty="0" smtClean="0">
                <a:latin typeface="Times New Roman" panose="02020603050405020304" pitchFamily="18" charset="0"/>
                <a:cs typeface="Times New Roman" panose="02020603050405020304" pitchFamily="18" charset="0"/>
              </a:rPr>
              <a:t>Icon</a:t>
            </a:r>
            <a:endParaRPr lang="en-GB"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44072" y="2029286"/>
            <a:ext cx="2852490" cy="2941958"/>
          </a:xfrm>
          <a:prstGeom prst="rect">
            <a:avLst/>
          </a:prstGeom>
        </p:spPr>
      </p:pic>
      <p:sp>
        <p:nvSpPr>
          <p:cNvPr id="3" name="TextBox 2"/>
          <p:cNvSpPr txBox="1"/>
          <p:nvPr/>
        </p:nvSpPr>
        <p:spPr>
          <a:xfrm>
            <a:off x="4803820" y="2305318"/>
            <a:ext cx="6168980" cy="923330"/>
          </a:xfrm>
          <a:prstGeom prst="rect">
            <a:avLst/>
          </a:prstGeom>
          <a:noFill/>
        </p:spPr>
        <p:txBody>
          <a:bodyPr wrap="square" rtlCol="0">
            <a:spAutoFit/>
          </a:bodyPr>
          <a:lstStyle/>
          <a:p>
            <a:r>
              <a:rPr lang="en-GB" dirty="0" smtClean="0">
                <a:latin typeface="Times New Roman" panose="02020603050405020304" pitchFamily="18" charset="0"/>
                <a:cs typeface="Times New Roman" panose="02020603050405020304" pitchFamily="18" charset="0"/>
              </a:rPr>
              <a:t>This is the play button for our game. </a:t>
            </a:r>
            <a:r>
              <a:rPr lang="en-GB" dirty="0">
                <a:latin typeface="Times New Roman" panose="02020603050405020304" pitchFamily="18" charset="0"/>
                <a:cs typeface="Times New Roman" panose="02020603050405020304" pitchFamily="18" charset="0"/>
              </a:rPr>
              <a:t>P</a:t>
            </a:r>
            <a:r>
              <a:rPr lang="en-GB" dirty="0" smtClean="0">
                <a:latin typeface="Times New Roman" panose="02020603050405020304" pitchFamily="18" charset="0"/>
                <a:cs typeface="Times New Roman" panose="02020603050405020304" pitchFamily="18" charset="0"/>
              </a:rPr>
              <a:t>layers will encounter this when they are on the pause menu. When they select this the current game will resume </a:t>
            </a:r>
            <a:r>
              <a:rPr lang="en-GB" dirty="0" smtClean="0">
                <a:latin typeface="Times New Roman" panose="02020603050405020304" pitchFamily="18" charset="0"/>
                <a:cs typeface="Times New Roman" panose="02020603050405020304" pitchFamily="18" charset="0"/>
              </a:rPr>
              <a:t>onto </a:t>
            </a:r>
            <a:r>
              <a:rPr lang="en-GB" dirty="0" smtClean="0">
                <a:latin typeface="Times New Roman" panose="02020603050405020304" pitchFamily="18" charset="0"/>
                <a:cs typeface="Times New Roman" panose="02020603050405020304" pitchFamily="18" charset="0"/>
              </a:rPr>
              <a:t>the game screen.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275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Pause Menu</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0914" y="1926370"/>
            <a:ext cx="4420441" cy="3315331"/>
          </a:xfrm>
          <a:prstGeom prst="rect">
            <a:avLst/>
          </a:prstGeom>
        </p:spPr>
      </p:pic>
      <p:sp>
        <p:nvSpPr>
          <p:cNvPr id="3" name="TextBox 2"/>
          <p:cNvSpPr txBox="1"/>
          <p:nvPr/>
        </p:nvSpPr>
        <p:spPr>
          <a:xfrm>
            <a:off x="6091707" y="2062065"/>
            <a:ext cx="5254580" cy="2862322"/>
          </a:xfrm>
          <a:prstGeom prst="rect">
            <a:avLst/>
          </a:prstGeom>
          <a:noFill/>
        </p:spPr>
        <p:txBody>
          <a:bodyPr wrap="square" rtlCol="0">
            <a:spAutoFit/>
          </a:bodyPr>
          <a:lstStyle/>
          <a:p>
            <a:r>
              <a:rPr lang="en-GB" dirty="0" smtClean="0">
                <a:latin typeface="Times New Roman" panose="02020603050405020304" pitchFamily="18" charset="0"/>
                <a:cs typeface="Times New Roman" panose="02020603050405020304" pitchFamily="18" charset="0"/>
              </a:rPr>
              <a:t>This is our pause menu. Players will encounter this when they press the pause button on the game screen, on the pause screen they can then select the play, settings or quit button. </a:t>
            </a:r>
          </a:p>
          <a:p>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The play button will resume the game</a:t>
            </a:r>
          </a:p>
          <a:p>
            <a:pPr marL="285750" indent="-285750">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The settings button will bring the player to the settings screen</a:t>
            </a:r>
          </a:p>
          <a:p>
            <a:pPr marL="285750" indent="-285750">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The quit button will bring the player back to the menu screen.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239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Settings </a:t>
            </a:r>
            <a:r>
              <a:rPr lang="en-GB" dirty="0" smtClean="0">
                <a:latin typeface="Times New Roman" panose="02020603050405020304" pitchFamily="18" charset="0"/>
                <a:cs typeface="Times New Roman" panose="02020603050405020304" pitchFamily="18" charset="0"/>
              </a:rPr>
              <a:t>Icon</a:t>
            </a:r>
            <a:endParaRPr lang="en-GB"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85929" y="2227671"/>
            <a:ext cx="3141372" cy="3094853"/>
          </a:xfrm>
          <a:prstGeom prst="rect">
            <a:avLst/>
          </a:prstGeom>
        </p:spPr>
      </p:pic>
      <p:sp>
        <p:nvSpPr>
          <p:cNvPr id="3" name="TextBox 2"/>
          <p:cNvSpPr txBox="1"/>
          <p:nvPr/>
        </p:nvSpPr>
        <p:spPr>
          <a:xfrm>
            <a:off x="5190186" y="2227671"/>
            <a:ext cx="5499279" cy="1477328"/>
          </a:xfrm>
          <a:prstGeom prst="rect">
            <a:avLst/>
          </a:prstGeom>
          <a:noFill/>
        </p:spPr>
        <p:txBody>
          <a:bodyPr wrap="square" rtlCol="0">
            <a:spAutoFit/>
          </a:bodyPr>
          <a:lstStyle/>
          <a:p>
            <a:r>
              <a:rPr lang="en-GB" dirty="0" smtClean="0">
                <a:latin typeface="Times New Roman" panose="02020603050405020304" pitchFamily="18" charset="0"/>
                <a:cs typeface="Times New Roman" panose="02020603050405020304" pitchFamily="18" charset="0"/>
              </a:rPr>
              <a:t>This is the settings button for our game. players will encounter this on the main menu and the pause menu. When the players select this they will then be directed to the settings screen</a:t>
            </a:r>
            <a:endParaRPr lang="en-GB" dirty="0" smtClean="0"/>
          </a:p>
          <a:p>
            <a:endParaRPr lang="en-GB" dirty="0" smtClean="0"/>
          </a:p>
        </p:txBody>
      </p:sp>
    </p:spTree>
    <p:extLst>
      <p:ext uri="{BB962C8B-B14F-4D97-AF65-F5344CB8AC3E}">
        <p14:creationId xmlns:p14="http://schemas.microsoft.com/office/powerpoint/2010/main" val="56929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latin typeface="Times New Roman" panose="02020603050405020304" pitchFamily="18" charset="0"/>
                <a:cs typeface="Times New Roman" panose="02020603050405020304" pitchFamily="18" charset="0"/>
              </a:rPr>
              <a:t>Settings Menu</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66704" y="1825625"/>
            <a:ext cx="5687096" cy="4351338"/>
          </a:xfrm>
        </p:spPr>
        <p:txBody>
          <a:bodyPr/>
          <a:lstStyle/>
          <a:p>
            <a:pPr marL="0" indent="0">
              <a:buNone/>
            </a:pPr>
            <a:r>
              <a:rPr lang="en-GB" sz="1800" dirty="0">
                <a:latin typeface="Times New Roman" panose="02020603050405020304" pitchFamily="18" charset="0"/>
                <a:cs typeface="Times New Roman" panose="02020603050405020304" pitchFamily="18" charset="0"/>
              </a:rPr>
              <a:t>In the setting's screen the players can change: </a:t>
            </a:r>
          </a:p>
          <a:p>
            <a:pPr marL="285750" indent="-285750"/>
            <a:r>
              <a:rPr lang="en-GB" sz="1800" dirty="0">
                <a:latin typeface="Times New Roman" panose="02020603050405020304" pitchFamily="18" charset="0"/>
                <a:cs typeface="Times New Roman" panose="02020603050405020304" pitchFamily="18" charset="0"/>
              </a:rPr>
              <a:t>Volume of the sound</a:t>
            </a:r>
          </a:p>
          <a:p>
            <a:pPr marL="285750" indent="-285750"/>
            <a:r>
              <a:rPr lang="en-GB" sz="1800" dirty="0">
                <a:latin typeface="Times New Roman" panose="02020603050405020304" pitchFamily="18" charset="0"/>
                <a:cs typeface="Times New Roman" panose="02020603050405020304" pitchFamily="18" charset="0"/>
              </a:rPr>
              <a:t>Brightness of the screen</a:t>
            </a:r>
          </a:p>
          <a:p>
            <a:pPr marL="285750" indent="-285750"/>
            <a:r>
              <a:rPr lang="en-GB" sz="1800" dirty="0">
                <a:latin typeface="Times New Roman" panose="02020603050405020304" pitchFamily="18" charset="0"/>
                <a:cs typeface="Times New Roman" panose="02020603050405020304" pitchFamily="18" charset="0"/>
              </a:rPr>
              <a:t>Sensitivity of the players spaceships</a:t>
            </a:r>
          </a:p>
          <a:p>
            <a:pPr marL="285750" indent="-285750"/>
            <a:r>
              <a:rPr lang="en-GB" sz="1800" dirty="0">
                <a:latin typeface="Times New Roman" panose="02020603050405020304" pitchFamily="18" charset="0"/>
                <a:cs typeface="Times New Roman" panose="02020603050405020304" pitchFamily="18" charset="0"/>
              </a:rPr>
              <a:t>Screen size of the game</a:t>
            </a:r>
          </a:p>
          <a:p>
            <a:pPr marL="285750" indent="-285750"/>
            <a:r>
              <a:rPr lang="en-GB" sz="1800" dirty="0">
                <a:latin typeface="Times New Roman" panose="02020603050405020304" pitchFamily="18" charset="0"/>
                <a:cs typeface="Times New Roman" panose="02020603050405020304" pitchFamily="18" charset="0"/>
              </a:rPr>
              <a:t>Quality of the image</a:t>
            </a:r>
          </a:p>
          <a:p>
            <a:pPr marL="0" indent="0">
              <a:buNone/>
            </a:pPr>
            <a:endParaRPr lang="en-GB" dirty="0"/>
          </a:p>
        </p:txBody>
      </p:sp>
    </p:spTree>
    <p:extLst>
      <p:ext uri="{BB962C8B-B14F-4D97-AF65-F5344CB8AC3E}">
        <p14:creationId xmlns:p14="http://schemas.microsoft.com/office/powerpoint/2010/main" val="980385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250</Words>
  <Application>Microsoft Office PowerPoint</Application>
  <PresentationFormat>Custom</PresentationFormat>
  <Paragraphs>24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Flow Design Menus</vt:lpstr>
      <vt:lpstr>Start menu</vt:lpstr>
      <vt:lpstr>Play Icon</vt:lpstr>
      <vt:lpstr>Pause Menu</vt:lpstr>
      <vt:lpstr>Settings Icon</vt:lpstr>
      <vt:lpstr>Settings Menu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Design Menus</dc:title>
  <dc:creator>Games</dc:creator>
  <cp:lastModifiedBy>Tom</cp:lastModifiedBy>
  <cp:revision>10</cp:revision>
  <dcterms:created xsi:type="dcterms:W3CDTF">2017-03-17T15:20:16Z</dcterms:created>
  <dcterms:modified xsi:type="dcterms:W3CDTF">2017-03-19T19:42:00Z</dcterms:modified>
</cp:coreProperties>
</file>