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5321-433B-453B-A919-0C3572B293F9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C97D6-974E-4A0A-BCF2-3A79B8C0D9F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Related image"/>
          <p:cNvPicPr>
            <a:picLocks noChangeAspect="1" noChangeArrowheads="1"/>
          </p:cNvPicPr>
          <p:nvPr/>
        </p:nvPicPr>
        <p:blipFill>
          <a:blip r:embed="rId2" cstate="print"/>
          <a:srcRect l="12727" t="18182" r="12727" b="20890"/>
          <a:stretch>
            <a:fillRect/>
          </a:stretch>
        </p:blipFill>
        <p:spPr bwMode="auto">
          <a:xfrm>
            <a:off x="6516216" y="0"/>
            <a:ext cx="1992821" cy="1628800"/>
          </a:xfrm>
          <a:prstGeom prst="rect">
            <a:avLst/>
          </a:prstGeom>
          <a:noFill/>
        </p:spPr>
      </p:pic>
      <p:pic>
        <p:nvPicPr>
          <p:cNvPr id="1032" name="Picture 8" descr="Image result for space warning scre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44824"/>
            <a:ext cx="2808312" cy="2106235"/>
          </a:xfrm>
          <a:prstGeom prst="rect">
            <a:avLst/>
          </a:prstGeom>
          <a:noFill/>
        </p:spPr>
      </p:pic>
      <p:pic>
        <p:nvPicPr>
          <p:cNvPr id="1030" name="Picture 6" descr="Image result for space waring HU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365104"/>
            <a:ext cx="2304256" cy="1730753"/>
          </a:xfrm>
          <a:prstGeom prst="rect">
            <a:avLst/>
          </a:prstGeom>
          <a:noFill/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 cstate="print"/>
          <a:srcRect l="17126" r="13147"/>
          <a:stretch>
            <a:fillRect/>
          </a:stretch>
        </p:blipFill>
        <p:spPr bwMode="auto">
          <a:xfrm>
            <a:off x="3347864" y="0"/>
            <a:ext cx="2736304" cy="1651001"/>
          </a:xfrm>
          <a:prstGeom prst="rect">
            <a:avLst/>
          </a:prstGeom>
          <a:noFill/>
        </p:spPr>
      </p:pic>
      <p:pic>
        <p:nvPicPr>
          <p:cNvPr id="1026" name="Picture 2" descr="Image result for space waring HU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926359" cy="16460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Waring HUD Research for Black Hole</a:t>
            </a:r>
            <a:endParaRPr lang="en-GB" dirty="0"/>
          </a:p>
        </p:txBody>
      </p:sp>
      <p:pic>
        <p:nvPicPr>
          <p:cNvPr id="1034" name="Picture 10" descr="Image result for space warning HUD"/>
          <p:cNvPicPr>
            <a:picLocks noChangeAspect="1" noChangeArrowheads="1"/>
          </p:cNvPicPr>
          <p:nvPr/>
        </p:nvPicPr>
        <p:blipFill>
          <a:blip r:embed="rId7" cstate="print"/>
          <a:srcRect t="12821" b="10256"/>
          <a:stretch>
            <a:fillRect/>
          </a:stretch>
        </p:blipFill>
        <p:spPr bwMode="auto">
          <a:xfrm>
            <a:off x="3131840" y="1844824"/>
            <a:ext cx="2520280" cy="2016224"/>
          </a:xfrm>
          <a:prstGeom prst="rect">
            <a:avLst/>
          </a:prstGeom>
          <a:noFill/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8" cstate="print"/>
          <a:srcRect l="5040" t="14476" r="5921" b="16359"/>
          <a:stretch>
            <a:fillRect/>
          </a:stretch>
        </p:blipFill>
        <p:spPr bwMode="auto">
          <a:xfrm>
            <a:off x="5940152" y="1844824"/>
            <a:ext cx="2448272" cy="1986334"/>
          </a:xfrm>
          <a:prstGeom prst="rect">
            <a:avLst/>
          </a:prstGeom>
          <a:noFill/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9" cstate="print"/>
          <a:srcRect t="11259" b="11533"/>
          <a:stretch>
            <a:fillRect/>
          </a:stretch>
        </p:blipFill>
        <p:spPr bwMode="auto">
          <a:xfrm>
            <a:off x="179512" y="4149080"/>
            <a:ext cx="2016224" cy="2315307"/>
          </a:xfrm>
          <a:prstGeom prst="rect">
            <a:avLst/>
          </a:prstGeom>
          <a:noFill/>
        </p:spPr>
      </p:pic>
      <p:pic>
        <p:nvPicPr>
          <p:cNvPr id="1040" name="Picture 16" descr="Image result for red warning text"/>
          <p:cNvPicPr>
            <a:picLocks noChangeAspect="1" noChangeArrowheads="1"/>
          </p:cNvPicPr>
          <p:nvPr/>
        </p:nvPicPr>
        <p:blipFill>
          <a:blip r:embed="rId10" cstate="print"/>
          <a:srcRect t="31579" b="31579"/>
          <a:stretch>
            <a:fillRect/>
          </a:stretch>
        </p:blipFill>
        <p:spPr bwMode="auto">
          <a:xfrm>
            <a:off x="2195736" y="4149080"/>
            <a:ext cx="2428470" cy="504056"/>
          </a:xfrm>
          <a:prstGeom prst="rect">
            <a:avLst/>
          </a:prstGeom>
          <a:noFill/>
        </p:spPr>
      </p:pic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83768" y="4869160"/>
            <a:ext cx="1728192" cy="1728192"/>
          </a:xfrm>
          <a:prstGeom prst="rect">
            <a:avLst/>
          </a:prstGeom>
          <a:noFill/>
        </p:spPr>
      </p:pic>
      <p:pic>
        <p:nvPicPr>
          <p:cNvPr id="1044" name="Picture 20" descr="Image result for space warning HUD"/>
          <p:cNvPicPr>
            <a:picLocks noChangeAspect="1" noChangeArrowheads="1"/>
          </p:cNvPicPr>
          <p:nvPr/>
        </p:nvPicPr>
        <p:blipFill>
          <a:blip r:embed="rId12" cstate="print"/>
          <a:srcRect l="18677" t="13230" r="9281" b="11171"/>
          <a:stretch>
            <a:fillRect/>
          </a:stretch>
        </p:blipFill>
        <p:spPr bwMode="auto">
          <a:xfrm>
            <a:off x="4499992" y="4293096"/>
            <a:ext cx="1944216" cy="2040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Waring HUD Research for Black Hole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Waring HUD Research for Black Hole</dc:title>
  <dc:creator>Games</dc:creator>
  <cp:lastModifiedBy>Games</cp:lastModifiedBy>
  <cp:revision>2</cp:revision>
  <dcterms:created xsi:type="dcterms:W3CDTF">2017-03-24T17:31:20Z</dcterms:created>
  <dcterms:modified xsi:type="dcterms:W3CDTF">2017-03-24T17:42:34Z</dcterms:modified>
</cp:coreProperties>
</file>