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D225-0DBD-4B38-94F3-EC8D886B44B9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F3CA-AEB5-4D2D-869F-2A8B9154C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438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D225-0DBD-4B38-94F3-EC8D886B44B9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F3CA-AEB5-4D2D-869F-2A8B9154C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76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D225-0DBD-4B38-94F3-EC8D886B44B9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F3CA-AEB5-4D2D-869F-2A8B9154C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65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D225-0DBD-4B38-94F3-EC8D886B44B9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F3CA-AEB5-4D2D-869F-2A8B9154C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199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D225-0DBD-4B38-94F3-EC8D886B44B9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F3CA-AEB5-4D2D-869F-2A8B9154C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59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D225-0DBD-4B38-94F3-EC8D886B44B9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F3CA-AEB5-4D2D-869F-2A8B9154C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60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D225-0DBD-4B38-94F3-EC8D886B44B9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F3CA-AEB5-4D2D-869F-2A8B9154C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72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D225-0DBD-4B38-94F3-EC8D886B44B9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F3CA-AEB5-4D2D-869F-2A8B9154C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82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D225-0DBD-4B38-94F3-EC8D886B44B9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F3CA-AEB5-4D2D-869F-2A8B9154C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01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D225-0DBD-4B38-94F3-EC8D886B44B9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F3CA-AEB5-4D2D-869F-2A8B9154C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658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D225-0DBD-4B38-94F3-EC8D886B44B9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F3CA-AEB5-4D2D-869F-2A8B9154C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86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BD225-0DBD-4B38-94F3-EC8D886B44B9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DF3CA-AEB5-4D2D-869F-2A8B9154C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0570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controls of current space games</a:t>
            </a:r>
            <a:endParaRPr lang="en-GB" sz="3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space games controls based on an PC platform use the arrow keys and/or W,A,S,D keys to move there spaceship around the map/level.</a:t>
            </a:r>
          </a:p>
          <a:p>
            <a:r>
              <a:rPr lang="en-GB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space games either use the space bar key or the mouse to fire there spaceships weapons.</a:t>
            </a:r>
          </a:p>
          <a:p>
            <a:r>
              <a:rPr lang="en-GB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slide below represents this </a:t>
            </a:r>
          </a:p>
          <a:p>
            <a:pPr marL="0" indent="0">
              <a:buNone/>
            </a:pPr>
            <a:endParaRPr lang="en-GB" sz="28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661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671" y="4644989"/>
            <a:ext cx="2657832" cy="17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5085184"/>
            <a:ext cx="3627977" cy="1248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03096"/>
            <a:ext cx="1849470" cy="242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1" y="2420888"/>
            <a:ext cx="3026858" cy="156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262" y="2427334"/>
            <a:ext cx="2790409" cy="1561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014" y="2483821"/>
            <a:ext cx="263842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5"/>
          <a:stretch/>
        </p:blipFill>
        <p:spPr bwMode="auto">
          <a:xfrm>
            <a:off x="6660232" y="147555"/>
            <a:ext cx="1877990" cy="227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pace games control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30967"/>
            <a:ext cx="3102514" cy="204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7" y="116632"/>
            <a:ext cx="3059831" cy="2047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Controls </a:t>
            </a:r>
            <a:endParaRPr lang="en-GB" sz="3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557" y="1412776"/>
            <a:ext cx="8229600" cy="4525963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Here's some current games that use normal controls.</a:t>
            </a:r>
            <a:endParaRPr lang="en-GB" sz="2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few game like Galaxy Gun have different controls or let the player choose what controls they would like to use. </a:t>
            </a:r>
            <a:endParaRPr lang="en-GB" sz="2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523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USP’s for controls.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Players have a varied choice on what controls they would like to use</a:t>
            </a:r>
          </a:p>
          <a:p>
            <a:r>
              <a:rPr lang="en-GB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Players can create there own controls so it suits them.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1692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114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General controls of current space games</vt:lpstr>
      <vt:lpstr>Controls </vt:lpstr>
      <vt:lpstr>Possible USP’s for controls.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</dc:creator>
  <cp:lastModifiedBy>Tom</cp:lastModifiedBy>
  <cp:revision>8</cp:revision>
  <dcterms:created xsi:type="dcterms:W3CDTF">2017-02-06T18:24:56Z</dcterms:created>
  <dcterms:modified xsi:type="dcterms:W3CDTF">2017-02-06T20:04:14Z</dcterms:modified>
</cp:coreProperties>
</file>