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C26218-4878-4A3C-A6C7-DB4CFBD4243C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96946D-68C7-42B9-9EAF-A3D477F20FEF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GB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en-GB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current space games</a:t>
            </a:r>
            <a:endParaRPr lang="en-GB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current 2d space games on the internet have three things in common.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Destroying/shooter, collecting and survival.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slides below I have made a mood board for each type of current space games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9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97" y="1592709"/>
            <a:ext cx="2312104" cy="173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2d space ga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2905"/>
          <a:stretch/>
        </p:blipFill>
        <p:spPr bwMode="auto">
          <a:xfrm>
            <a:off x="0" y="1643932"/>
            <a:ext cx="2224466" cy="16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r="6748"/>
          <a:stretch/>
        </p:blipFill>
        <p:spPr bwMode="auto">
          <a:xfrm>
            <a:off x="4529216" y="3363013"/>
            <a:ext cx="2297138" cy="17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"/>
          <a:stretch/>
        </p:blipFill>
        <p:spPr bwMode="auto">
          <a:xfrm>
            <a:off x="2327528" y="3362066"/>
            <a:ext cx="2210114" cy="17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" y="3295360"/>
            <a:ext cx="2312827" cy="186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21782"/>
          <a:stretch/>
        </p:blipFill>
        <p:spPr bwMode="auto">
          <a:xfrm>
            <a:off x="4513712" y="33674"/>
            <a:ext cx="2312642" cy="164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2d space gam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r="17891"/>
          <a:stretch/>
        </p:blipFill>
        <p:spPr bwMode="auto">
          <a:xfrm>
            <a:off x="4519254" y="1628801"/>
            <a:ext cx="2357002" cy="173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5282" r="7124"/>
          <a:stretch/>
        </p:blipFill>
        <p:spPr bwMode="auto">
          <a:xfrm>
            <a:off x="2219957" y="1628801"/>
            <a:ext cx="2299297" cy="16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96" y="33674"/>
            <a:ext cx="2341942" cy="1559035"/>
          </a:xfrm>
          <a:prstGeom prst="rect">
            <a:avLst/>
          </a:prstGeom>
        </p:spPr>
      </p:pic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95360"/>
            <a:ext cx="2310708" cy="17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2d space gam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40" y="-19355"/>
            <a:ext cx="2149419" cy="16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2d space gam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355"/>
            <a:ext cx="2197541" cy="16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54" y="215177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Destroying/Shooter</a:t>
            </a:r>
            <a:endParaRPr lang="en-GB" sz="360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340768"/>
            <a:ext cx="8229600" cy="4709160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Here are some games which use the mechanic of destruction/ shooting and interactive gameplay.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1042" name="Picture 18" descr="Image result for 2d space games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16284"/>
          <a:stretch/>
        </p:blipFill>
        <p:spPr bwMode="auto">
          <a:xfrm>
            <a:off x="22950" y="4997597"/>
            <a:ext cx="2316802" cy="18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2d resource collection space game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76" y="5141252"/>
            <a:ext cx="2861247" cy="17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2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5640" r="24748" b="8113"/>
          <a:stretch/>
        </p:blipFill>
        <p:spPr bwMode="auto">
          <a:xfrm>
            <a:off x="7121116" y="18841"/>
            <a:ext cx="2022884" cy="16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2d resource collection space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3" y="3489985"/>
            <a:ext cx="2272117" cy="166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39" y="3489985"/>
            <a:ext cx="3290865" cy="17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13" y="1752778"/>
            <a:ext cx="2195872" cy="164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2d resource collection space gam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r="9581"/>
          <a:stretch/>
        </p:blipFill>
        <p:spPr bwMode="auto">
          <a:xfrm>
            <a:off x="5228948" y="1734376"/>
            <a:ext cx="2963986" cy="16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7"/>
          <a:stretch/>
        </p:blipFill>
        <p:spPr>
          <a:xfrm>
            <a:off x="5041985" y="31798"/>
            <a:ext cx="2088440" cy="1720980"/>
          </a:xfrm>
          <a:prstGeom prst="rect">
            <a:avLst/>
          </a:prstGeom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" y="1628801"/>
            <a:ext cx="2762576" cy="17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798"/>
            <a:ext cx="2520280" cy="1720980"/>
          </a:xfrm>
          <a:prstGeom prst="rect">
            <a:avLst/>
          </a:prstGeom>
        </p:spPr>
      </p:pic>
      <p:pic>
        <p:nvPicPr>
          <p:cNvPr id="3074" name="Picture 2" descr="Image result for 2d space game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t="7130" r="6463" b="8857"/>
          <a:stretch/>
        </p:blipFill>
        <p:spPr bwMode="auto">
          <a:xfrm>
            <a:off x="9224" y="0"/>
            <a:ext cx="2427715" cy="17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Collecting</a:t>
            </a:r>
            <a:endParaRPr lang="en-GB" sz="360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9160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Here are some games which use the mechanic of resource collecting.   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6638" r="21636"/>
          <a:stretch/>
        </p:blipFill>
        <p:spPr bwMode="auto">
          <a:xfrm>
            <a:off x="5868145" y="3489985"/>
            <a:ext cx="2160240" cy="17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Possible USP selling points</a:t>
            </a:r>
            <a:endParaRPr lang="en-GB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Ships controlled by the players can be upgraded whilst the level in underway rather than at the end of each level the player completes or losses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randomly generated backgrounds when the players launch the game effect them e.g. raging black hole.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collect recourses as well as try to destroy each other so then they can purchase upgrades or stockpile resources.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the two player game being competitive match they have to work together to defeat the more powerful AI’s fleets.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2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</TotalTime>
  <Words>168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General mechanics of current space games</vt:lpstr>
      <vt:lpstr>Destroying/Shooter</vt:lpstr>
      <vt:lpstr>Collecting</vt:lpstr>
      <vt:lpstr>Possible USP selling points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Space Games</dc:title>
  <dc:creator>Tom</dc:creator>
  <cp:lastModifiedBy>Tom</cp:lastModifiedBy>
  <cp:revision>10</cp:revision>
  <dcterms:created xsi:type="dcterms:W3CDTF">2017-02-02T19:10:12Z</dcterms:created>
  <dcterms:modified xsi:type="dcterms:W3CDTF">2017-02-03T17:45:47Z</dcterms:modified>
</cp:coreProperties>
</file>