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8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24D9-749F-4451-AFCE-73DFBBC8E13F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6EE5-2A16-4DAD-AE49-B5DB4DDC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07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Hazards 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miniature black h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91" y="4636497"/>
            <a:ext cx="2641009" cy="17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tellar black 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14" y="4636497"/>
            <a:ext cx="2636722" cy="17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Image result for stellar black ho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" y="4653136"/>
            <a:ext cx="2989490" cy="1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real black hole pictures from nas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08" y="0"/>
            <a:ext cx="2243616" cy="17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eal black hole pictures from n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57"/>
            <a:ext cx="256028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real black hole pictures from nas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28"/>
            <a:ext cx="2291452" cy="17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Image result for real black hole in space hubb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7" y="2177406"/>
            <a:ext cx="1860292" cy="18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39" y="2204864"/>
            <a:ext cx="1826931" cy="182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3" y="2222732"/>
            <a:ext cx="2322030" cy="18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real black hole pictures from nas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3159414" cy="18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known types of black holes and hey are as follows 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Stellar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Supermassive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Miniature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Stellar black whiles form when stars collapse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Supermassive black holes exist in the centre of galaxies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Miniature (Quantum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echanical) black holes are known to exist after the big bang</a:t>
            </a:r>
          </a:p>
          <a:p>
            <a:endParaRPr lang="en-GB" sz="2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Holes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0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028"/>
            <a:ext cx="170160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35" y="2149427"/>
            <a:ext cx="2811408" cy="17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19" y="4077072"/>
            <a:ext cx="3203575" cy="200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798796"/>
            <a:ext cx="2232248" cy="17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asteroid be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" y="3906557"/>
            <a:ext cx="2672712" cy="15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91" y="2049269"/>
            <a:ext cx="2916316" cy="15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steroid fiel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6681"/>
            <a:ext cx="2555776" cy="14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"/>
            <a:ext cx="2441511" cy="20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steroid field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-19356"/>
            <a:ext cx="3407147" cy="20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555776" cy="20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 Field/Belt 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asteroid belt is an circular disk in solar systems and usually located in an orbit of an planet e.g. Jupiter.</a:t>
            </a:r>
          </a:p>
          <a:p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asteroid field is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 belt but it doesn't have a planet’s gravity and can move freely across the universe.</a:t>
            </a:r>
          </a:p>
          <a:p>
            <a:endParaRPr lang="en-GB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8"/>
          <a:stretch/>
        </p:blipFill>
        <p:spPr bwMode="auto">
          <a:xfrm>
            <a:off x="6948264" y="2253468"/>
            <a:ext cx="1994457" cy="18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4" y="4437112"/>
            <a:ext cx="3456384" cy="19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solar flares hitting ear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61" y="2253468"/>
            <a:ext cx="3020287" cy="20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/>
          <a:stretch/>
        </p:blipFill>
        <p:spPr bwMode="auto">
          <a:xfrm>
            <a:off x="6804248" y="258058"/>
            <a:ext cx="2138473" cy="17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olar f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3240360" cy="18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olar flar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17" y="258058"/>
            <a:ext cx="3051315" cy="18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5"/>
            <a:ext cx="3240360" cy="18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Flares</a:t>
            </a:r>
            <a:endParaRPr lang="en-GB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solar flare occurs when magnetic energy that has built up in the </a:t>
            </a:r>
            <a:r>
              <a:rPr lang="en-GB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atmosphere </a:t>
            </a:r>
            <a:r>
              <a:rPr lang="en-GB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suddenly released.</a:t>
            </a:r>
          </a:p>
          <a:p>
            <a:endParaRPr lang="en-GB" sz="2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Image result for comets orb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4"/>
          <a:stretch/>
        </p:blipFill>
        <p:spPr bwMode="auto">
          <a:xfrm>
            <a:off x="6444208" y="2588064"/>
            <a:ext cx="2509297" cy="182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comets in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3072458" cy="23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com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2" y="4797152"/>
            <a:ext cx="3170015" cy="17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om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" y="2780928"/>
            <a:ext cx="2665009" cy="17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880"/>
            <a:ext cx="2438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come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3790"/>
            <a:ext cx="26976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come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8210"/>
            <a:ext cx="2260670" cy="22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comet is an icy body that releases gas or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compared to dirty snowballs</a:t>
            </a:r>
          </a:p>
        </p:txBody>
      </p:sp>
    </p:spTree>
    <p:extLst>
      <p:ext uri="{BB962C8B-B14F-4D97-AF65-F5344CB8AC3E}">
        <p14:creationId xmlns:p14="http://schemas.microsoft.com/office/powerpoint/2010/main" val="12426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Space Hazards </vt:lpstr>
      <vt:lpstr>PowerPoint Presentation</vt:lpstr>
      <vt:lpstr>Asteroid Field/Belt </vt:lpstr>
      <vt:lpstr>Solar Flares</vt:lpstr>
      <vt:lpstr>Comets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Hazards</dc:title>
  <dc:creator>Tom</dc:creator>
  <cp:lastModifiedBy>Tom</cp:lastModifiedBy>
  <cp:revision>10</cp:revision>
  <dcterms:created xsi:type="dcterms:W3CDTF">2017-02-13T16:29:39Z</dcterms:created>
  <dcterms:modified xsi:type="dcterms:W3CDTF">2017-02-13T19:00:23Z</dcterms:modified>
</cp:coreProperties>
</file>