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EABF-9240-46FB-84B4-3C16E874D95C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CEF-6DA6-4072-B126-DECDEDA8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89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EABF-9240-46FB-84B4-3C16E874D95C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CEF-6DA6-4072-B126-DECDEDA8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EABF-9240-46FB-84B4-3C16E874D95C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CEF-6DA6-4072-B126-DECDEDA8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69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EABF-9240-46FB-84B4-3C16E874D95C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CEF-6DA6-4072-B126-DECDEDA8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EABF-9240-46FB-84B4-3C16E874D95C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CEF-6DA6-4072-B126-DECDEDA8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7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EABF-9240-46FB-84B4-3C16E874D95C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CEF-6DA6-4072-B126-DECDEDA8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97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EABF-9240-46FB-84B4-3C16E874D95C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CEF-6DA6-4072-B126-DECDEDA8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99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EABF-9240-46FB-84B4-3C16E874D95C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CEF-6DA6-4072-B126-DECDEDA8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28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EABF-9240-46FB-84B4-3C16E874D95C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CEF-6DA6-4072-B126-DECDEDA8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68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EABF-9240-46FB-84B4-3C16E874D95C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CEF-6DA6-4072-B126-DECDEDA8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8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EABF-9240-46FB-84B4-3C16E874D95C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CEF-6DA6-4072-B126-DECDEDA8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76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EABF-9240-46FB-84B4-3C16E874D95C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9CEF-6DA6-4072-B126-DECDEDA8D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1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Design Menus</a:t>
            </a:r>
          </a:p>
        </p:txBody>
      </p:sp>
    </p:spTree>
    <p:extLst>
      <p:ext uri="{BB962C8B-B14F-4D97-AF65-F5344CB8AC3E}">
        <p14:creationId xmlns:p14="http://schemas.microsoft.com/office/powerpoint/2010/main" val="43216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74" y="2239348"/>
            <a:ext cx="2707517" cy="20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9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91" y="2446745"/>
            <a:ext cx="1563046" cy="161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7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Pause 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67" y="2062065"/>
            <a:ext cx="2824065" cy="21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3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 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6612"/>
            <a:ext cx="2053155" cy="202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9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Flow Design Menus</vt:lpstr>
      <vt:lpstr>Start menu</vt:lpstr>
      <vt:lpstr>Play Menu</vt:lpstr>
      <vt:lpstr>Pause Menu</vt:lpstr>
      <vt:lpstr>Settings Menu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Design Menus</dc:title>
  <dc:creator>Games</dc:creator>
  <cp:lastModifiedBy>Games</cp:lastModifiedBy>
  <cp:revision>3</cp:revision>
  <dcterms:created xsi:type="dcterms:W3CDTF">2017-03-17T15:20:16Z</dcterms:created>
  <dcterms:modified xsi:type="dcterms:W3CDTF">2017-03-17T16:03:19Z</dcterms:modified>
</cp:coreProperties>
</file>