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Reference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Title and Pause Menu</a:t>
            </a:r>
          </a:p>
        </p:txBody>
      </p:sp>
    </p:spTree>
    <p:extLst>
      <p:ext uri="{BB962C8B-B14F-4D97-AF65-F5344CB8AC3E}">
        <p14:creationId xmlns:p14="http://schemas.microsoft.com/office/powerpoint/2010/main" val="139046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798277"/>
            <a:ext cx="7349006" cy="3098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3339548" cy="2222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517" y="0"/>
            <a:ext cx="3889717" cy="25499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235" y="0"/>
            <a:ext cx="4957765" cy="32971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967" y="1781211"/>
            <a:ext cx="3506696" cy="28053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823" y="3183890"/>
            <a:ext cx="4903177" cy="3677383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37" y="2166095"/>
            <a:ext cx="4079882" cy="285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74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21" y="3319019"/>
            <a:ext cx="6296437" cy="3538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08037" cy="3548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217" y="0"/>
            <a:ext cx="5913783" cy="3548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973" y="3548270"/>
            <a:ext cx="5949027" cy="33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909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Reference Images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Hutchings</dc:creator>
  <cp:lastModifiedBy>George Hutchings</cp:lastModifiedBy>
  <cp:revision>3</cp:revision>
  <dcterms:created xsi:type="dcterms:W3CDTF">2017-03-18T17:19:54Z</dcterms:created>
  <dcterms:modified xsi:type="dcterms:W3CDTF">2017-03-18T18:35:18Z</dcterms:modified>
</cp:coreProperties>
</file>