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Boys are more likely than girls to play games in the same room - 11% more likely to play every day and  20% more likely to play weekly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Boys are also more attracted to games with violence of some kind whereas girls are more attracted to nurturing or methodical games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Moodboards of other games, physics etc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Prototypes and mockups of other ideas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/*Discuss choice of physics, show mockup screen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Possible moodboard of similar games or colour palettes etc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What the player does*/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WASD and L-ALT for player 1’s controls, Arrow keys and R-CTRL for player 2’s controls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/*Should add something about duration of gameplay*/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2/1/2017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544213AF-26F6-41FA-8D85-E2C5388D6E58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2/1/2017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2/1/2017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winternet.org/2015/08/06/chapter-3-video-games-are-key-elements-in-friendships-for-many-boy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ideo" Target="file:///E:\University\Year%201\Group%20Project\SECOND%20SEMESTER\Week%201\group%207%20prototype%201.mp4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6000" b="1">
                <a:solidFill>
                  <a:schemeClr val="accent2"/>
                </a:solidFill>
              </a:rPr>
              <a:t>L4/5 Group 7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" sz="4000" b="1">
                <a:solidFill>
                  <a:schemeClr val="accent2"/>
                </a:solidFill>
              </a:rPr>
              <a:t>Physics Game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Oliver Chamberlain, Thomas Simmons, George Hutchings and Amy Potter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267494"/>
            <a:ext cx="8520600" cy="430138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8000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Questions</a:t>
            </a:r>
            <a:endParaRPr lang="en" sz="8000" dirty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Brief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dirty="0"/>
              <a:t>Create a 2D physics game</a:t>
            </a:r>
          </a:p>
          <a:p>
            <a:r>
              <a:rPr lang="en" sz="2400" dirty="0"/>
              <a:t>Adversarial and symmetrical gameplay</a:t>
            </a:r>
          </a:p>
          <a:p>
            <a:r>
              <a:rPr lang="en" sz="2400" dirty="0"/>
              <a:t>Played on a single device</a:t>
            </a:r>
          </a:p>
          <a:p>
            <a:r>
              <a:rPr lang="en" sz="2400" dirty="0"/>
              <a:t>Must contain simple and easy to learn rules and mechanics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Target Audience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270725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Teenaged boys </a:t>
            </a:r>
          </a:p>
          <a:p>
            <a:r>
              <a:rPr lang="en" dirty="0"/>
              <a:t>Aged 13-17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sz="1200" u="sng" dirty="0">
                <a:solidFill>
                  <a:schemeClr val="hlink"/>
                </a:solidFill>
                <a:hlinkClick r:id="rId3"/>
              </a:rPr>
              <a:t>http://www.pewinternet.org/2015/08/06/chapter-3-video-games-are-key-elements-in-friendships-for-many-boys/</a:t>
            </a:r>
          </a:p>
          <a:p>
            <a:pPr lvl="0">
              <a:spcBef>
                <a:spcPts val="0"/>
              </a:spcBef>
              <a:buNone/>
            </a:pPr>
            <a:r>
              <a:rPr lang="en" sz="1200" dirty="0"/>
              <a:t>http://www.theesa.com/wp-content/uploads/2015/04/ESA-Essential-Facts-2015.pdf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1920" y="1275606"/>
            <a:ext cx="3312368" cy="2160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Research and Initial Ideas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  <a:lum bright="-40000"/>
          </a:blip>
          <a:stretch>
            <a:fillRect/>
          </a:stretch>
        </p:blipFill>
        <p:spPr>
          <a:xfrm>
            <a:off x="4034940" y="1131590"/>
            <a:ext cx="2625292" cy="18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  <a:lum bright="-40000"/>
          </a:blip>
          <a:stretch>
            <a:fillRect/>
          </a:stretch>
        </p:blipFill>
        <p:spPr>
          <a:xfrm>
            <a:off x="1475657" y="1131591"/>
            <a:ext cx="2448272" cy="18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5656" y="3075806"/>
            <a:ext cx="3074726" cy="17295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860032" y="3075806"/>
            <a:ext cx="20162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W</a:t>
            </a:r>
            <a:r>
              <a:rPr lang="en" dirty="0" smtClean="0"/>
              <a:t>ater buoyancy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G</a:t>
            </a:r>
            <a:r>
              <a:rPr lang="en" dirty="0" smtClean="0"/>
              <a:t>ravity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R</a:t>
            </a:r>
            <a:r>
              <a:rPr lang="en" dirty="0" smtClean="0"/>
              <a:t>agdolls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F</a:t>
            </a:r>
            <a:r>
              <a:rPr lang="en" dirty="0" smtClean="0"/>
              <a:t>orces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S</a:t>
            </a:r>
            <a:r>
              <a:rPr lang="en" dirty="0" smtClean="0"/>
              <a:t>pace and time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L</a:t>
            </a:r>
            <a:r>
              <a:rPr lang="en" dirty="0" smtClean="0"/>
              <a:t>ight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S</a:t>
            </a:r>
            <a:r>
              <a:rPr lang="en" dirty="0" smtClean="0"/>
              <a:t>chr</a:t>
            </a:r>
            <a:r>
              <a:rPr lang="en-GB" dirty="0" smtClean="0"/>
              <a:t>ö</a:t>
            </a:r>
            <a:r>
              <a:rPr lang="en" dirty="0" smtClean="0"/>
              <a:t>dingers Cat</a:t>
            </a:r>
            <a:endParaRPr lang="en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Game Idea - Asteroid game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107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dirty="0"/>
              <a:t>Two player game</a:t>
            </a:r>
          </a:p>
          <a:p>
            <a:r>
              <a:rPr lang="en" sz="2400" dirty="0"/>
              <a:t>Target game platform: PC </a:t>
            </a:r>
          </a:p>
          <a:p>
            <a:r>
              <a:rPr lang="en" sz="2400" dirty="0"/>
              <a:t>Use blast waves from rockets to knock asteroids into opponent's ship</a:t>
            </a:r>
          </a:p>
          <a:p>
            <a:r>
              <a:rPr lang="en" sz="2400" dirty="0"/>
              <a:t>Standard arrow key controls for movement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  <a:lum bright="-40000"/>
          </a:blip>
          <a:stretch>
            <a:fillRect/>
          </a:stretch>
        </p:blipFill>
        <p:spPr>
          <a:xfrm>
            <a:off x="4283968" y="1419622"/>
            <a:ext cx="4634449" cy="290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699" y="339502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Prototype</a:t>
            </a:r>
          </a:p>
        </p:txBody>
      </p:sp>
      <p:pic>
        <p:nvPicPr>
          <p:cNvPr id="5" name="group 7 prototype 1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rcRect b="8930"/>
          <a:stretch>
            <a:fillRect/>
          </a:stretch>
        </p:blipFill>
        <p:spPr>
          <a:xfrm>
            <a:off x="2483768" y="1347614"/>
            <a:ext cx="4111584" cy="2808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195486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Alternate game idea - Destruction derby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2400" dirty="0"/>
          </a:p>
          <a:p>
            <a:r>
              <a:rPr lang="en" sz="2400" dirty="0"/>
              <a:t>Two player game</a:t>
            </a:r>
          </a:p>
          <a:p>
            <a:r>
              <a:rPr lang="en" sz="2400" dirty="0"/>
              <a:t>Target platform: IOS/ Windows tablets</a:t>
            </a:r>
          </a:p>
          <a:p>
            <a:r>
              <a:rPr lang="en" sz="2400" dirty="0"/>
              <a:t>Players each have 5 cars</a:t>
            </a:r>
          </a:p>
          <a:p>
            <a:r>
              <a:rPr lang="en" sz="2400" dirty="0"/>
              <a:t>All cars start in a circle around the arena</a:t>
            </a:r>
          </a:p>
          <a:p>
            <a:r>
              <a:rPr lang="en" sz="2400" dirty="0"/>
              <a:t>Players take turns to use an Angry Birds style system to launch cars forwards in order to destroy their opponent’s cars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Alternate game idea - Volleyball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dirty="0"/>
              <a:t>2 player</a:t>
            </a:r>
          </a:p>
          <a:p>
            <a:r>
              <a:rPr lang="en" sz="2400" dirty="0"/>
              <a:t>Target platform : PC </a:t>
            </a:r>
          </a:p>
          <a:p>
            <a:r>
              <a:rPr lang="en" sz="2400" dirty="0"/>
              <a:t>Players use arrow keys to move to move to intercept a ball, hit into the air by their opponent and hit it back over the net</a:t>
            </a:r>
          </a:p>
          <a:p>
            <a:r>
              <a:rPr lang="en" sz="2400" dirty="0"/>
              <a:t>The player who manages to make the ball touch the floor first will get a point</a:t>
            </a:r>
          </a:p>
          <a:p>
            <a:r>
              <a:rPr lang="en" sz="2400" dirty="0"/>
              <a:t>The first to 5 points will be the victor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Timescale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723" y="1451273"/>
            <a:ext cx="5659075" cy="224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</TotalTime>
  <Words>339</Words>
  <Application>Microsoft Office PowerPoint</Application>
  <PresentationFormat>On-screen Show (16:9)</PresentationFormat>
  <Paragraphs>56</Paragraphs>
  <Slides>10</Slides>
  <Notes>10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L4/5 Group 7 Physics Game</vt:lpstr>
      <vt:lpstr>The Brief</vt:lpstr>
      <vt:lpstr>Target Audience</vt:lpstr>
      <vt:lpstr>Research and Initial Ideas</vt:lpstr>
      <vt:lpstr>Game Idea - Asteroid game</vt:lpstr>
      <vt:lpstr>Prototype</vt:lpstr>
      <vt:lpstr>Alternate game idea - Destruction derby</vt:lpstr>
      <vt:lpstr>Alternate game idea - Volleyball</vt:lpstr>
      <vt:lpstr>Timescale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L4/5 Group 7 Physics Game</dc:title>
  <cp:lastModifiedBy>Games</cp:lastModifiedBy>
  <cp:revision>9</cp:revision>
  <dcterms:modified xsi:type="dcterms:W3CDTF">2017-02-01T11:43:37Z</dcterms:modified>
</cp:coreProperties>
</file>