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32" y="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8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6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34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5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14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47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12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5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5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7FE-3155-4664-8B4E-99C3E84629D4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24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07FE-3155-4664-8B4E-99C3E84629D4}" type="datetimeFigureOut">
              <a:rPr lang="en-GB" smtClean="0"/>
              <a:t>26/02/2017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D2E68-9162-4675-9DC9-4353759718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94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Name(TBA)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Lvl</a:t>
            </a:r>
            <a:r>
              <a:rPr lang="en-GB" dirty="0"/>
              <a:t> 4/5 Group 8: Bailey Keeble, Ethan Ward, Callum Walsh and Tom </a:t>
            </a:r>
            <a:r>
              <a:rPr lang="en-GB" dirty="0" err="1"/>
              <a:t>WENman</a:t>
            </a:r>
            <a:r>
              <a:rPr lang="en-GB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293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player experience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want the both players to experience </a:t>
            </a:r>
          </a:p>
          <a:p>
            <a:pPr lvl="1"/>
            <a:r>
              <a:rPr lang="en-GB" dirty="0"/>
              <a:t>A sense of hard fun </a:t>
            </a:r>
          </a:p>
          <a:p>
            <a:pPr lvl="2"/>
            <a:r>
              <a:rPr lang="en-GB" dirty="0"/>
              <a:t> Fiero, strategy and obstacles</a:t>
            </a:r>
          </a:p>
          <a:p>
            <a:pPr lvl="1"/>
            <a:r>
              <a:rPr lang="en-GB" dirty="0"/>
              <a:t>A sense of people fun </a:t>
            </a:r>
          </a:p>
          <a:p>
            <a:pPr lvl="2"/>
            <a:r>
              <a:rPr lang="en-GB" dirty="0"/>
              <a:t>Amusement and player interaction </a:t>
            </a:r>
          </a:p>
        </p:txBody>
      </p:sp>
      <p:pic>
        <p:nvPicPr>
          <p:cNvPr id="4" name="Picture 3" descr="13175259771315713133old_school_game_controll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4325" y="400129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7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Plans for the future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86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505" y="2851651"/>
            <a:ext cx="3814011" cy="1325563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5705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Help banish diseases from infecting a body or nullify the medicines effects by overpowering them, by launching projectiles at each sides minions. </a:t>
            </a:r>
          </a:p>
        </p:txBody>
      </p:sp>
      <p:pic>
        <p:nvPicPr>
          <p:cNvPr id="4" name="Picture 3" descr="logline-1024x102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12480" y="312589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3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Core audience </a:t>
            </a:r>
          </a:p>
          <a:p>
            <a:pPr lvl="1"/>
            <a:r>
              <a:rPr lang="en-GB" sz="2000" dirty="0"/>
              <a:t>Age’s between 8-12 </a:t>
            </a:r>
          </a:p>
          <a:p>
            <a:pPr lvl="1"/>
            <a:r>
              <a:rPr lang="en-GB" sz="2000" dirty="0"/>
              <a:t>Male and female.  </a:t>
            </a:r>
          </a:p>
          <a:p>
            <a:pPr lvl="1"/>
            <a:r>
              <a:rPr lang="en-GB" sz="2000" dirty="0"/>
              <a:t>Competitive gamers. </a:t>
            </a:r>
          </a:p>
          <a:p>
            <a:r>
              <a:rPr lang="en-GB" sz="2400" dirty="0"/>
              <a:t>Sub audience </a:t>
            </a:r>
          </a:p>
          <a:p>
            <a:pPr lvl="1"/>
            <a:r>
              <a:rPr lang="en-GB" sz="2000" dirty="0"/>
              <a:t>Age’s between 13-18</a:t>
            </a:r>
          </a:p>
          <a:p>
            <a:pPr lvl="1"/>
            <a:r>
              <a:rPr lang="en-GB" sz="2000" dirty="0"/>
              <a:t>Male and female. </a:t>
            </a:r>
          </a:p>
          <a:p>
            <a:pPr lvl="1"/>
            <a:r>
              <a:rPr lang="en-GB" sz="2000" dirty="0"/>
              <a:t>Casual gamers. </a:t>
            </a:r>
          </a:p>
          <a:p>
            <a:pPr lvl="1"/>
            <a:endParaRPr lang="en-GB" sz="2000" dirty="0"/>
          </a:p>
        </p:txBody>
      </p:sp>
      <p:pic>
        <p:nvPicPr>
          <p:cNvPr id="4" name="Picture 3" descr="target-audie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4790" y="3801039"/>
            <a:ext cx="4479010" cy="223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Markets &amp; Platforms.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Platforms</a:t>
            </a:r>
          </a:p>
          <a:p>
            <a:pPr lvl="1"/>
            <a:r>
              <a:rPr lang="en-GB" sz="2000" dirty="0"/>
              <a:t>Home PCs</a:t>
            </a:r>
          </a:p>
          <a:p>
            <a:pPr lvl="2"/>
            <a:r>
              <a:rPr lang="en-GB" sz="1800" dirty="0"/>
              <a:t>Supporting platforms being Mac and Windows</a:t>
            </a:r>
          </a:p>
          <a:p>
            <a:pPr lvl="1"/>
            <a:r>
              <a:rPr lang="en-GB" sz="2000" dirty="0"/>
              <a:t>Smartphones</a:t>
            </a:r>
          </a:p>
          <a:p>
            <a:pPr lvl="2"/>
            <a:r>
              <a:rPr lang="en-GB" sz="1800" dirty="0"/>
              <a:t>Supporting platform being Apple smartphones and Android Smartphones.   </a:t>
            </a:r>
          </a:p>
          <a:p>
            <a:pPr marL="0" indent="0">
              <a:buNone/>
            </a:pPr>
            <a:r>
              <a:rPr lang="en-GB" sz="2400" dirty="0"/>
              <a:t>Markets </a:t>
            </a:r>
          </a:p>
          <a:p>
            <a:pPr lvl="1"/>
            <a:r>
              <a:rPr lang="en-GB" sz="2000" dirty="0"/>
              <a:t>PC markets</a:t>
            </a:r>
          </a:p>
          <a:p>
            <a:pPr lvl="2"/>
            <a:r>
              <a:rPr lang="en-GB" sz="1800" dirty="0"/>
              <a:t>Supporting markets being ith.oi, Humble bundle and desura </a:t>
            </a:r>
          </a:p>
          <a:p>
            <a:pPr lvl="1"/>
            <a:r>
              <a:rPr lang="en-GB" sz="2000" dirty="0"/>
              <a:t>Smartphone markets</a:t>
            </a:r>
          </a:p>
          <a:p>
            <a:pPr lvl="2"/>
            <a:r>
              <a:rPr lang="en-GB" sz="1800" dirty="0"/>
              <a:t>Supporting markets being, Apple’s AppStore and Google’s Play store.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629" y="1742441"/>
            <a:ext cx="1299306" cy="12993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234" y="1974842"/>
            <a:ext cx="1269666" cy="1558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085" y="4134089"/>
            <a:ext cx="2736850" cy="9737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560" y="5066674"/>
            <a:ext cx="3517900" cy="5871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13" y="5631000"/>
            <a:ext cx="2803525" cy="11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3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Players will fire projectiles towards the enemy lines.</a:t>
            </a:r>
          </a:p>
          <a:p>
            <a:r>
              <a:rPr lang="en-GB" sz="2400" dirty="0"/>
              <a:t>The launcher is effected by how much the mouse is held down and dragged.</a:t>
            </a:r>
          </a:p>
          <a:p>
            <a:r>
              <a:rPr lang="en-GB" sz="2400" dirty="0"/>
              <a:t>Different types of projectiles can be used to allow different scenarios each play.</a:t>
            </a:r>
          </a:p>
          <a:p>
            <a:r>
              <a:rPr lang="en-GB" sz="2400" dirty="0"/>
              <a:t>The goal is to knock the enemy characters into the death zone before they knock yours into it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4919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mechanic:</a:t>
            </a:r>
            <a:br>
              <a:rPr lang="en-GB" dirty="0"/>
            </a:br>
            <a:r>
              <a:rPr lang="en-GB" dirty="0"/>
              <a:t>Shooting/Launch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16" y="1873751"/>
            <a:ext cx="8337884" cy="4351338"/>
          </a:xfrm>
        </p:spPr>
        <p:txBody>
          <a:bodyPr>
            <a:normAutofit/>
          </a:bodyPr>
          <a:lstStyle/>
          <a:p>
            <a:r>
              <a:rPr lang="en-GB" sz="2000" dirty="0"/>
              <a:t>Shows the player the degrees/angle of where the player will shoot</a:t>
            </a:r>
          </a:p>
          <a:p>
            <a:r>
              <a:rPr lang="en-GB" sz="2000" dirty="0"/>
              <a:t>Only shows the player. </a:t>
            </a:r>
          </a:p>
          <a:p>
            <a:r>
              <a:rPr lang="en-GB" sz="2000" dirty="0"/>
              <a:t>Camera follows the arrow</a:t>
            </a:r>
          </a:p>
          <a:p>
            <a:r>
              <a:rPr lang="en-GB" sz="2000" dirty="0"/>
              <a:t>Takes time to master as remembering where to shoot can be a challenge.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6755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mechanic:</a:t>
            </a:r>
            <a:br>
              <a:rPr lang="en-GB" dirty="0"/>
            </a:br>
            <a:r>
              <a:rPr lang="en-GB" dirty="0"/>
              <a:t>Collision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948" y="1970004"/>
            <a:ext cx="8081210" cy="4351338"/>
          </a:xfrm>
        </p:spPr>
        <p:txBody>
          <a:bodyPr>
            <a:normAutofit/>
          </a:bodyPr>
          <a:lstStyle/>
          <a:p>
            <a:r>
              <a:rPr lang="en-GB" sz="2000" dirty="0"/>
              <a:t>Characters/ objects will react to another object colliding with it.</a:t>
            </a:r>
          </a:p>
          <a:p>
            <a:r>
              <a:rPr lang="en-GB" sz="2000" dirty="0"/>
              <a:t>Destroys objects i.e. certain assets</a:t>
            </a:r>
          </a:p>
          <a:p>
            <a:r>
              <a:rPr lang="en-GB" sz="2000" dirty="0"/>
              <a:t>Pushes them with force depending on what was launched.</a:t>
            </a:r>
          </a:p>
          <a:p>
            <a:r>
              <a:rPr lang="en-GB" sz="2000" dirty="0"/>
              <a:t>Projectiles on collision will bounce of environmental walls, allowing trick shots to be achieved 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6880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Third mechanic</a:t>
            </a:r>
            <a:br>
              <a:rPr lang="en-GB"/>
            </a:br>
            <a:r>
              <a:rPr lang="en-GB"/>
              <a:t>Variants of projectiles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1137" y="2146467"/>
            <a:ext cx="8979568" cy="4351338"/>
          </a:xfrm>
        </p:spPr>
        <p:txBody>
          <a:bodyPr>
            <a:normAutofit/>
          </a:bodyPr>
          <a:lstStyle/>
          <a:p>
            <a:r>
              <a:rPr lang="en-GB" sz="2000" dirty="0"/>
              <a:t>Some projectiles will have different effects during gameplay</a:t>
            </a:r>
          </a:p>
          <a:p>
            <a:r>
              <a:rPr lang="en-GB" sz="2000" dirty="0"/>
              <a:t>Planned projectiles to be added;</a:t>
            </a:r>
          </a:p>
          <a:p>
            <a:r>
              <a:rPr lang="en-GB" sz="2000" dirty="0"/>
              <a:t>One hit projectiles. (Explodes once it hits any collider, deals massive knockback).</a:t>
            </a:r>
          </a:p>
          <a:p>
            <a:r>
              <a:rPr lang="en-GB" sz="2000" dirty="0"/>
              <a:t>Cluster projectiles. (Can hit multiple targets but deals little knockback)</a:t>
            </a:r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9575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</a:t>
            </a:r>
          </a:p>
        </p:txBody>
      </p:sp>
    </p:spTree>
    <p:extLst>
      <p:ext uri="{BB962C8B-B14F-4D97-AF65-F5344CB8AC3E}">
        <p14:creationId xmlns:p14="http://schemas.microsoft.com/office/powerpoint/2010/main" val="397070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353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Name(TBA)</vt:lpstr>
      <vt:lpstr>Logline</vt:lpstr>
      <vt:lpstr>Target Audience </vt:lpstr>
      <vt:lpstr>Markets &amp; Platforms.</vt:lpstr>
      <vt:lpstr>What does the player do? </vt:lpstr>
      <vt:lpstr>First mechanic: Shooting/Launch</vt:lpstr>
      <vt:lpstr>Second mechanic: Collision</vt:lpstr>
      <vt:lpstr>Third mechanic Variants of projectiles</vt:lpstr>
      <vt:lpstr>Prototype </vt:lpstr>
      <vt:lpstr>The player experience  </vt:lpstr>
      <vt:lpstr>Plans for the future 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Name(TBA)</dc:title>
  <dc:creator>Callum Walsh (s177656)</dc:creator>
  <cp:lastModifiedBy>Callum Walsh (s177656)</cp:lastModifiedBy>
  <cp:revision>10</cp:revision>
  <dcterms:created xsi:type="dcterms:W3CDTF">2017-02-26T12:26:04Z</dcterms:created>
  <dcterms:modified xsi:type="dcterms:W3CDTF">2017-02-26T14:16:15Z</dcterms:modified>
</cp:coreProperties>
</file>