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5" r:id="rId5"/>
    <p:sldId id="258" r:id="rId6"/>
    <p:sldId id="259" r:id="rId7"/>
    <p:sldId id="260" r:id="rId8"/>
    <p:sldId id="264" r:id="rId9"/>
    <p:sldId id="263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slidesharecdn.com/fourkeystofunbchislides100n081109-090812123810-phpapp02/95/four-keys-to-fun-baychi-slides-100n081109-9-728.jpg?cb=1250081364" TargetMode="External"/><Relationship Id="rId2" Type="http://schemas.openxmlformats.org/officeDocument/2006/relationships/hyperlink" Target="https://aytm.com/blog/research-junction/angry-birds-addic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niclip.com/games/raft-wars/en/" TargetMode="External"/><Relationship Id="rId5" Type="http://schemas.openxmlformats.org/officeDocument/2006/relationships/hyperlink" Target="https://www.angrybirds.com/" TargetMode="External"/><Relationship Id="rId4" Type="http://schemas.openxmlformats.org/officeDocument/2006/relationships/hyperlink" Target="http://www.nicolelazzaro.com/the4-keys-to-fu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DxQMLgsJaw&amp;feature=youtu.b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L4/5- Group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Thomas </a:t>
            </a:r>
            <a:r>
              <a:rPr lang="en-GB" dirty="0" err="1"/>
              <a:t>Wenman</a:t>
            </a:r>
            <a:r>
              <a:rPr lang="en-GB" dirty="0"/>
              <a:t> – Group Manager/ Designer</a:t>
            </a:r>
          </a:p>
          <a:p>
            <a:r>
              <a:rPr lang="en-GB" dirty="0"/>
              <a:t>Bailey Keeble – Designer</a:t>
            </a:r>
          </a:p>
          <a:p>
            <a:r>
              <a:rPr lang="en-GB" dirty="0"/>
              <a:t>Ethan Ward - Programmer</a:t>
            </a:r>
          </a:p>
        </p:txBody>
      </p:sp>
    </p:spTree>
    <p:extLst>
      <p:ext uri="{BB962C8B-B14F-4D97-AF65-F5344CB8AC3E}">
        <p14:creationId xmlns:p14="http://schemas.microsoft.com/office/powerpoint/2010/main" val="375656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https://aytm.com/blog/research-junction/angry-birds-addiction/</a:t>
            </a:r>
            <a:endParaRPr lang="en-GB" dirty="0"/>
          </a:p>
          <a:p>
            <a:r>
              <a:rPr lang="en-GB" dirty="0">
                <a:hlinkClick r:id="rId3"/>
              </a:rPr>
              <a:t>https://image.slidesharecdn.com/fourkeystofunbchislides100n081109-090812123810-phpapp02/95/four-keys-to-fun-baychi-slides-100n081109-9-728.jpg?cb=1250081364</a:t>
            </a:r>
            <a:endParaRPr lang="en-GB" dirty="0"/>
          </a:p>
          <a:p>
            <a:r>
              <a:rPr lang="en-GB" dirty="0">
                <a:hlinkClick r:id="rId4"/>
              </a:rPr>
              <a:t>http://www.nicolelazzaro.com/the4-keys-to-fun/</a:t>
            </a:r>
            <a:endParaRPr lang="en-GB" dirty="0"/>
          </a:p>
          <a:p>
            <a:r>
              <a:rPr lang="en-GB" dirty="0">
                <a:hlinkClick r:id="rId5"/>
              </a:rPr>
              <a:t>https://www.angrybirds.com/</a:t>
            </a:r>
            <a:endParaRPr lang="en-GB" dirty="0"/>
          </a:p>
          <a:p>
            <a:r>
              <a:rPr lang="en-GB" dirty="0">
                <a:hlinkClick r:id="rId6"/>
              </a:rPr>
              <a:t>http://www.miniclip.com/games/raft-wars/en/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76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3452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Help banish diseases from infecting a body or nullify the medicines effects by overpowering them.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2 Player</a:t>
            </a:r>
          </a:p>
          <a:p>
            <a:r>
              <a:rPr lang="en-GB" dirty="0"/>
              <a:t>Platform – PC</a:t>
            </a:r>
          </a:p>
          <a:p>
            <a:r>
              <a:rPr lang="en-GB" dirty="0"/>
              <a:t>Genre – Turn based puzzle strategy</a:t>
            </a:r>
          </a:p>
          <a:p>
            <a:r>
              <a:rPr lang="en-GB" dirty="0"/>
              <a:t>Target Audience - Everyone</a:t>
            </a:r>
          </a:p>
        </p:txBody>
      </p:sp>
    </p:spTree>
    <p:extLst>
      <p:ext uri="{BB962C8B-B14F-4D97-AF65-F5344CB8AC3E}">
        <p14:creationId xmlns:p14="http://schemas.microsoft.com/office/powerpoint/2010/main" val="215102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Players will fire projectiles towards the enemy lines.</a:t>
            </a:r>
          </a:p>
          <a:p>
            <a:r>
              <a:rPr lang="en-GB" dirty="0"/>
              <a:t>The launcher is effected by how much the mouse is held down and dragged.</a:t>
            </a:r>
          </a:p>
          <a:p>
            <a:r>
              <a:rPr lang="en-GB" dirty="0"/>
              <a:t>Different types of projectiles can be used to allow different scenarios each play.</a:t>
            </a:r>
          </a:p>
          <a:p>
            <a:r>
              <a:rPr lang="en-GB" dirty="0"/>
              <a:t>The goal is to knock the enemy characters into the death zone before they knock yours into 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99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 keys of 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iterations of the game mechanics will focus on a certain key of fun element.</a:t>
            </a:r>
          </a:p>
          <a:p>
            <a:r>
              <a:rPr lang="en-GB" dirty="0"/>
              <a:t>Feedback from playtesting will be a necessity to focus on this.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307" t="30801" r="38152" b="17033"/>
          <a:stretch/>
        </p:blipFill>
        <p:spPr>
          <a:xfrm>
            <a:off x="9029588" y="3232441"/>
            <a:ext cx="2929648" cy="2193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8349" y="5496616"/>
            <a:ext cx="331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Hard fun – Shots have to be precise.</a:t>
            </a:r>
          </a:p>
          <a:p>
            <a:r>
              <a:rPr lang="en-GB" sz="1400" dirty="0">
                <a:solidFill>
                  <a:srgbClr val="00B050"/>
                </a:solidFill>
              </a:rPr>
              <a:t>Hard to master.</a:t>
            </a:r>
          </a:p>
        </p:txBody>
      </p:sp>
      <p:pic>
        <p:nvPicPr>
          <p:cNvPr id="2050" name="Picture 2" descr="https://i.ytimg.com/vi/0f3x5eVKUwA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" b="5221"/>
          <a:stretch/>
        </p:blipFill>
        <p:spPr bwMode="auto">
          <a:xfrm>
            <a:off x="5125113" y="3280233"/>
            <a:ext cx="3346022" cy="214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12080" y="5544408"/>
            <a:ext cx="3534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Easy fun – Shows last shot</a:t>
            </a:r>
          </a:p>
          <a:p>
            <a:r>
              <a:rPr lang="en-GB" sz="1200" dirty="0">
                <a:solidFill>
                  <a:srgbClr val="00B050"/>
                </a:solidFill>
              </a:rPr>
              <a:t>User friendly and can be mastered at any skill</a:t>
            </a:r>
          </a:p>
        </p:txBody>
      </p:sp>
      <p:pic>
        <p:nvPicPr>
          <p:cNvPr id="2052" name="Picture 4" descr="https://image.slidesharecdn.com/fourkeystofunbchislides100n081109-090812123810-phpapp02/95/four-keys-to-fun-baychi-slides-100n081109-9-728.jpg?cb=125008136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4" b="11636"/>
          <a:stretch/>
        </p:blipFill>
        <p:spPr bwMode="auto">
          <a:xfrm>
            <a:off x="617994" y="3280233"/>
            <a:ext cx="4330382" cy="302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52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800" y="1787912"/>
            <a:ext cx="3778250" cy="3778250"/>
          </a:xfrm>
        </p:spPr>
      </p:pic>
      <p:sp>
        <p:nvSpPr>
          <p:cNvPr id="5" name="TextBox 4"/>
          <p:cNvSpPr txBox="1"/>
          <p:nvPr/>
        </p:nvSpPr>
        <p:spPr>
          <a:xfrm>
            <a:off x="4968091" y="1905000"/>
            <a:ext cx="6886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Art style of choice:- </a:t>
            </a:r>
          </a:p>
          <a:p>
            <a:r>
              <a:rPr lang="en-GB" dirty="0"/>
              <a:t>Cartoon based drawings.</a:t>
            </a:r>
          </a:p>
          <a:p>
            <a:pPr marL="285750" indent="-285750">
              <a:buFontTx/>
              <a:buChar char="-"/>
            </a:pPr>
            <a:r>
              <a:rPr lang="en-GB" dirty="0"/>
              <a:t>Easier for the designers to create assets as preferred style.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58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mechanic:</a:t>
            </a:r>
            <a:br>
              <a:rPr lang="en-GB" dirty="0"/>
            </a:br>
            <a:r>
              <a:rPr lang="en-GB" dirty="0"/>
              <a:t>Shooting/Launch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8768" y="2133600"/>
            <a:ext cx="7645844" cy="3777622"/>
          </a:xfrm>
        </p:spPr>
        <p:txBody>
          <a:bodyPr/>
          <a:lstStyle/>
          <a:p>
            <a:r>
              <a:rPr lang="en-GB" dirty="0"/>
              <a:t>Shows the player the degrees/angle of where the player will shoot</a:t>
            </a:r>
          </a:p>
          <a:p>
            <a:r>
              <a:rPr lang="en-GB" dirty="0"/>
              <a:t>Only shows the player. </a:t>
            </a:r>
          </a:p>
          <a:p>
            <a:r>
              <a:rPr lang="en-GB" dirty="0"/>
              <a:t>Camera follows the arrow</a:t>
            </a:r>
          </a:p>
          <a:p>
            <a:r>
              <a:rPr lang="en-GB" dirty="0"/>
              <a:t>Takes time to master as remembering where to shoot can be a challenge.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307" t="30801" r="38152" b="17033"/>
          <a:stretch/>
        </p:blipFill>
        <p:spPr>
          <a:xfrm>
            <a:off x="704088" y="2133600"/>
            <a:ext cx="2929648" cy="2193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0944" y="5285232"/>
            <a:ext cx="5916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https://www.youtube.com/watch?v=EDxQMLgsJaw&amp;feature=youtu.be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316736" y="4327353"/>
            <a:ext cx="2039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Image from Bowman 2</a:t>
            </a:r>
          </a:p>
        </p:txBody>
      </p:sp>
    </p:spTree>
    <p:extLst>
      <p:ext uri="{BB962C8B-B14F-4D97-AF65-F5344CB8AC3E}">
        <p14:creationId xmlns:p14="http://schemas.microsoft.com/office/powerpoint/2010/main" val="7590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mechanic:</a:t>
            </a:r>
            <a:br>
              <a:rPr lang="en-GB" dirty="0"/>
            </a:br>
            <a:r>
              <a:rPr lang="en-GB" dirty="0"/>
              <a:t>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Characters/ objects will react to another object colliding with it.</a:t>
            </a:r>
          </a:p>
          <a:p>
            <a:r>
              <a:rPr lang="en-GB" dirty="0"/>
              <a:t>Destroys objects i.e. certain assets</a:t>
            </a:r>
          </a:p>
          <a:p>
            <a:r>
              <a:rPr lang="en-GB" dirty="0"/>
              <a:t>Pushes them with force depending on what was launched.</a:t>
            </a:r>
          </a:p>
          <a:p>
            <a:endParaRPr lang="en-GB" dirty="0"/>
          </a:p>
        </p:txBody>
      </p:sp>
      <p:pic>
        <p:nvPicPr>
          <p:cNvPr id="1026" name="Picture 2" descr="http://www.raftwars3.net/wp-content/uploads/2012/06/raft-wars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858" y="3838884"/>
            <a:ext cx="3192863" cy="239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7260336" y="4489704"/>
            <a:ext cx="1554480" cy="63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4960" y="4022411"/>
            <a:ext cx="207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 forces character back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14816" y="6197934"/>
            <a:ext cx="1453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Image from: Raft Wars 2</a:t>
            </a:r>
          </a:p>
        </p:txBody>
      </p:sp>
    </p:spTree>
    <p:extLst>
      <p:ext uri="{BB962C8B-B14F-4D97-AF65-F5344CB8AC3E}">
        <p14:creationId xmlns:p14="http://schemas.microsoft.com/office/powerpoint/2010/main" val="138255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Third mechanic</a:t>
            </a:r>
            <a:br>
              <a:rPr lang="en-GB" dirty="0"/>
            </a:br>
            <a:r>
              <a:rPr lang="en-GB" dirty="0"/>
              <a:t>Variants of projectiles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projectiles will have different effects during gameplay</a:t>
            </a:r>
          </a:p>
          <a:p>
            <a:r>
              <a:rPr lang="en-GB" dirty="0"/>
              <a:t>Planned projectiles to be added;</a:t>
            </a:r>
          </a:p>
          <a:p>
            <a:r>
              <a:rPr lang="en-GB" dirty="0"/>
              <a:t>One hit projectiles. (Explodes once it hits any collider, deals massive knockback).</a:t>
            </a:r>
          </a:p>
          <a:p>
            <a:r>
              <a:rPr lang="en-GB" dirty="0"/>
              <a:t>Cluster projectiles. (Can hit multiple targets but deals little knockback)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66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Plans 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more working prototypes that use different iterations to each mechanic. (i.e. camera follows projectile, camera can see both players in one screen).</a:t>
            </a:r>
          </a:p>
          <a:p>
            <a:r>
              <a:rPr lang="en-GB" dirty="0"/>
              <a:t>Creating unique sprites ready to be put in game.</a:t>
            </a:r>
          </a:p>
          <a:p>
            <a:r>
              <a:rPr lang="en-GB" dirty="0"/>
              <a:t>Add sound effects</a:t>
            </a:r>
          </a:p>
          <a:p>
            <a:r>
              <a:rPr lang="en-GB" dirty="0"/>
              <a:t>Play testing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7401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403</TotalTime>
  <Words>393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L4/5- Group 8</vt:lpstr>
      <vt:lpstr>Logline</vt:lpstr>
      <vt:lpstr>What does the player do?</vt:lpstr>
      <vt:lpstr>4 keys of fun</vt:lpstr>
      <vt:lpstr>Art style</vt:lpstr>
      <vt:lpstr>First mechanic: Shooting/Launch</vt:lpstr>
      <vt:lpstr>Second mechanic: Collision</vt:lpstr>
      <vt:lpstr>Third mechanic Variants of projectiles</vt:lpstr>
      <vt:lpstr>Plans for the future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L4/5- Group 8</dc:title>
  <dc:creator>Tom</dc:creator>
  <cp:lastModifiedBy>Tom</cp:lastModifiedBy>
  <cp:revision>12</cp:revision>
  <dcterms:created xsi:type="dcterms:W3CDTF">2017-01-29T20:04:57Z</dcterms:created>
  <dcterms:modified xsi:type="dcterms:W3CDTF">2017-01-31T23:45:27Z</dcterms:modified>
</cp:coreProperties>
</file>