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L4/5- Group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Thomas </a:t>
            </a:r>
            <a:r>
              <a:rPr lang="en-GB" dirty="0" err="1"/>
              <a:t>Wenman</a:t>
            </a:r>
            <a:r>
              <a:rPr lang="en-GB" dirty="0"/>
              <a:t> – Group Manager/ Designer</a:t>
            </a:r>
          </a:p>
          <a:p>
            <a:r>
              <a:rPr lang="en-GB" dirty="0"/>
              <a:t>Bailey Keeble – Designer</a:t>
            </a:r>
          </a:p>
          <a:p>
            <a:r>
              <a:rPr lang="en-GB" dirty="0"/>
              <a:t>Ethan Ward - Programmer</a:t>
            </a:r>
          </a:p>
        </p:txBody>
      </p:sp>
    </p:spTree>
    <p:extLst>
      <p:ext uri="{BB962C8B-B14F-4D97-AF65-F5344CB8AC3E}">
        <p14:creationId xmlns:p14="http://schemas.microsoft.com/office/powerpoint/2010/main" val="375656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02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58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mechanic:</a:t>
            </a:r>
            <a:br>
              <a:rPr lang="en-GB" dirty="0"/>
            </a:br>
            <a:r>
              <a:rPr lang="en-GB" dirty="0"/>
              <a:t>Shooting/Launch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8768" y="2133600"/>
            <a:ext cx="7645844" cy="3777622"/>
          </a:xfrm>
        </p:spPr>
        <p:txBody>
          <a:bodyPr/>
          <a:lstStyle/>
          <a:p>
            <a:r>
              <a:rPr lang="en-GB" dirty="0"/>
              <a:t>Bowman 2 – Shows the player the degrees/angle of where the player will shoot</a:t>
            </a:r>
          </a:p>
          <a:p>
            <a:r>
              <a:rPr lang="en-GB" dirty="0"/>
              <a:t>Only shows the player. </a:t>
            </a:r>
          </a:p>
          <a:p>
            <a:r>
              <a:rPr lang="en-GB" dirty="0"/>
              <a:t>Camera follows the arrow</a:t>
            </a:r>
          </a:p>
          <a:p>
            <a:r>
              <a:rPr lang="en-GB" dirty="0"/>
              <a:t>Takes time to master as remembering where to shoot can be a challenge.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307" t="30801" r="38152" b="17033"/>
          <a:stretch/>
        </p:blipFill>
        <p:spPr>
          <a:xfrm>
            <a:off x="704088" y="2133600"/>
            <a:ext cx="2929648" cy="219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55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76042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244</TotalTime>
  <Words>61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L4/5- Group 8</vt:lpstr>
      <vt:lpstr>Logline</vt:lpstr>
      <vt:lpstr>Art style</vt:lpstr>
      <vt:lpstr>First mechanic: Shooting/Launch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L4/5- Group 8</dc:title>
  <dc:creator>Tom</dc:creator>
  <cp:lastModifiedBy>Tom</cp:lastModifiedBy>
  <cp:revision>2</cp:revision>
  <dcterms:created xsi:type="dcterms:W3CDTF">2017-01-29T20:04:57Z</dcterms:created>
  <dcterms:modified xsi:type="dcterms:W3CDTF">2017-01-30T00:09:04Z</dcterms:modified>
</cp:coreProperties>
</file>