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37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473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611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1674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19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026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104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64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866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7569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17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5A107FE-3155-4664-8B4E-99C3E84629D4}" type="datetimeFigureOut">
              <a:rPr lang="en-GB" smtClean="0"/>
              <a:pPr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3CD2E68-9162-4675-9DC9-435375971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756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Name(TBA)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Lvl</a:t>
            </a:r>
            <a:r>
              <a:rPr lang="en-GB" dirty="0"/>
              <a:t> 4/5 Group 8: Bailey Keeble, Ethan Ward, Callum Walsh and Tom </a:t>
            </a:r>
            <a:r>
              <a:rPr lang="en-GB" dirty="0" err="1"/>
              <a:t>WENman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8029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09" y="804293"/>
            <a:ext cx="9784080" cy="1508760"/>
          </a:xfrm>
        </p:spPr>
        <p:txBody>
          <a:bodyPr/>
          <a:lstStyle/>
          <a:p>
            <a:r>
              <a:rPr lang="en-GB" dirty="0"/>
              <a:t>Player feedback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Timer for turns needs to finish after shot has been taken. </a:t>
            </a:r>
          </a:p>
          <a:p>
            <a:r>
              <a:rPr lang="en-GB" dirty="0" smtClean="0"/>
              <a:t>Some minions need to be resizes for fairness. </a:t>
            </a:r>
          </a:p>
          <a:p>
            <a:r>
              <a:rPr lang="en-GB" dirty="0" smtClean="0"/>
              <a:t>Projectile needs to fire from end of the needle.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749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42" y="854627"/>
            <a:ext cx="9784080" cy="1508760"/>
          </a:xfrm>
        </p:spPr>
        <p:txBody>
          <a:bodyPr/>
          <a:lstStyle/>
          <a:p>
            <a:r>
              <a:rPr lang="en-GB" dirty="0"/>
              <a:t>Next four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Focus on polishing what we have</a:t>
            </a:r>
          </a:p>
          <a:p>
            <a:pPr lvl="1"/>
            <a:r>
              <a:rPr lang="en-GB" dirty="0" smtClean="0"/>
              <a:t>Our current mechanics </a:t>
            </a:r>
          </a:p>
          <a:p>
            <a:pPr lvl="1"/>
            <a:r>
              <a:rPr lang="en-GB" dirty="0" smtClean="0"/>
              <a:t>Mostly our art 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798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505" y="2851651"/>
            <a:ext cx="3814011" cy="1325563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7242" y="85462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xmlns="" val="40570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09" y="904961"/>
            <a:ext cx="9784080" cy="1508760"/>
          </a:xfrm>
        </p:spPr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09" y="1927790"/>
            <a:ext cx="9784080" cy="4206240"/>
          </a:xfrm>
        </p:spPr>
        <p:txBody>
          <a:bodyPr>
            <a:normAutofit/>
          </a:bodyPr>
          <a:lstStyle/>
          <a:p>
            <a:r>
              <a:rPr lang="en-GB" sz="2400" dirty="0"/>
              <a:t>Help banish diseases from infecting a body or nullify the medicines effects by overpowering them, by launching projectiles at each sides minions. </a:t>
            </a:r>
          </a:p>
        </p:txBody>
      </p:sp>
      <p:pic>
        <p:nvPicPr>
          <p:cNvPr id="4" name="Picture 3" descr="logline-1024x10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0" y="41148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87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22" y="846238"/>
            <a:ext cx="9784080" cy="1508760"/>
          </a:xfrm>
        </p:spPr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22" y="1944568"/>
            <a:ext cx="9784080" cy="4206240"/>
          </a:xfrm>
        </p:spPr>
        <p:txBody>
          <a:bodyPr>
            <a:normAutofit/>
          </a:bodyPr>
          <a:lstStyle/>
          <a:p>
            <a:r>
              <a:rPr lang="en-GB" sz="2800" dirty="0"/>
              <a:t>Core audience </a:t>
            </a:r>
          </a:p>
          <a:p>
            <a:pPr lvl="1"/>
            <a:r>
              <a:rPr lang="en-GB" sz="2400" dirty="0"/>
              <a:t>Age’s between 8-12 </a:t>
            </a:r>
          </a:p>
          <a:p>
            <a:pPr lvl="1"/>
            <a:r>
              <a:rPr lang="en-GB" sz="2400" dirty="0"/>
              <a:t>Male.  </a:t>
            </a:r>
          </a:p>
          <a:p>
            <a:pPr lvl="1"/>
            <a:r>
              <a:rPr lang="en-GB" sz="2400" dirty="0"/>
              <a:t>Competitive gamers. 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7422" y="4777740"/>
            <a:ext cx="4720166" cy="18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07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41" y="847119"/>
            <a:ext cx="9784080" cy="1508760"/>
          </a:xfrm>
        </p:spPr>
        <p:txBody>
          <a:bodyPr/>
          <a:lstStyle/>
          <a:p>
            <a:r>
              <a:rPr lang="en-GB" dirty="0"/>
              <a:t>Markets &amp; Platforms.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41" y="1833949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Platforms</a:t>
            </a:r>
          </a:p>
          <a:p>
            <a:pPr lvl="1"/>
            <a:r>
              <a:rPr lang="en-GB" sz="2000" dirty="0"/>
              <a:t>Home PCs</a:t>
            </a:r>
          </a:p>
          <a:p>
            <a:pPr lvl="2"/>
            <a:r>
              <a:rPr lang="en-GB" sz="1800" dirty="0"/>
              <a:t>Supporting platforms being Mac and Windows</a:t>
            </a:r>
          </a:p>
          <a:p>
            <a:pPr lvl="1"/>
            <a:r>
              <a:rPr lang="en-GB" sz="2000" dirty="0"/>
              <a:t>Smartphones</a:t>
            </a:r>
          </a:p>
          <a:p>
            <a:pPr lvl="2"/>
            <a:r>
              <a:rPr lang="en-GB" sz="1800" dirty="0"/>
              <a:t>Supporting platform being Apple smartphones and Android Smartphones.   </a:t>
            </a:r>
          </a:p>
          <a:p>
            <a:pPr marL="0" indent="0">
              <a:buNone/>
            </a:pPr>
            <a:r>
              <a:rPr lang="en-GB" sz="2400" dirty="0"/>
              <a:t>Markets </a:t>
            </a:r>
          </a:p>
          <a:p>
            <a:pPr lvl="1"/>
            <a:r>
              <a:rPr lang="en-GB" sz="2000" dirty="0"/>
              <a:t>PC markets</a:t>
            </a:r>
          </a:p>
          <a:p>
            <a:pPr lvl="2"/>
            <a:r>
              <a:rPr lang="en-GB" sz="1800" dirty="0"/>
              <a:t>Supporting markets being itch.io, Humble bundle.</a:t>
            </a:r>
          </a:p>
          <a:p>
            <a:pPr lvl="1"/>
            <a:r>
              <a:rPr lang="en-GB" sz="2000" dirty="0"/>
              <a:t>Smartphone markets</a:t>
            </a:r>
          </a:p>
          <a:p>
            <a:pPr lvl="2"/>
            <a:r>
              <a:rPr lang="en-GB" sz="1800" dirty="0"/>
              <a:t>Supporting markets being, Apple’s AppStore and Google’s Play store.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3071" y="2977429"/>
            <a:ext cx="1653899" cy="16538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5671" y="4688447"/>
            <a:ext cx="3517900" cy="587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9692" y="5290342"/>
            <a:ext cx="2803525" cy="1115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1092" y="1833949"/>
            <a:ext cx="1852479" cy="23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19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96" y="879794"/>
            <a:ext cx="9784080" cy="1508760"/>
          </a:xfrm>
        </p:spPr>
        <p:txBody>
          <a:bodyPr/>
          <a:lstStyle/>
          <a:p>
            <a:r>
              <a:rPr lang="en-GB" dirty="0"/>
              <a:t>What does the player do?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196" y="2219195"/>
            <a:ext cx="10515600" cy="220109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Players will fire projectiles towards the enemy lines.</a:t>
            </a:r>
          </a:p>
          <a:p>
            <a:r>
              <a:rPr lang="en-GB" sz="2400" dirty="0"/>
              <a:t>The launcher is effected by how much the mouse is held down.</a:t>
            </a:r>
          </a:p>
          <a:p>
            <a:r>
              <a:rPr lang="en-GB" sz="2400" dirty="0"/>
              <a:t>Players will have to destroy each others minions to lower each others shields .</a:t>
            </a:r>
          </a:p>
          <a:p>
            <a:r>
              <a:rPr lang="en-GB" sz="2400" dirty="0"/>
              <a:t>The end goal is for both players is to eventually destroy another’s shield, to end them with a projectile.</a:t>
            </a:r>
          </a:p>
          <a:p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33250" y="3911082"/>
            <a:ext cx="2946918" cy="29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91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05" y="496718"/>
            <a:ext cx="9784080" cy="1508760"/>
          </a:xfrm>
        </p:spPr>
        <p:txBody>
          <a:bodyPr/>
          <a:lstStyle/>
          <a:p>
            <a:r>
              <a:rPr lang="en-GB" dirty="0"/>
              <a:t>First mechanic:</a:t>
            </a:r>
            <a:br>
              <a:rPr lang="en-GB" dirty="0"/>
            </a:br>
            <a:r>
              <a:rPr lang="en-GB" dirty="0"/>
              <a:t>Shooting/Launch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5" y="1911074"/>
            <a:ext cx="8337884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The player has to aim their shot precisely </a:t>
            </a:r>
          </a:p>
          <a:p>
            <a:r>
              <a:rPr lang="en-GB" sz="2000" dirty="0"/>
              <a:t> Shows the player the power of the shot.</a:t>
            </a:r>
          </a:p>
          <a:p>
            <a:r>
              <a:rPr lang="en-GB" sz="2000" dirty="0"/>
              <a:t>Camera follows the projectile.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807" y="3419834"/>
            <a:ext cx="8659981" cy="317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75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9" y="517441"/>
            <a:ext cx="9784080" cy="1508760"/>
          </a:xfrm>
        </p:spPr>
        <p:txBody>
          <a:bodyPr/>
          <a:lstStyle/>
          <a:p>
            <a:r>
              <a:rPr lang="en-GB" dirty="0"/>
              <a:t>Second mechanic:</a:t>
            </a:r>
            <a:br>
              <a:rPr lang="en-GB" dirty="0"/>
            </a:br>
            <a:r>
              <a:rPr lang="en-GB" dirty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79" y="1861492"/>
            <a:ext cx="8081210" cy="4351338"/>
          </a:xfrm>
        </p:spPr>
        <p:txBody>
          <a:bodyPr>
            <a:normAutofit/>
          </a:bodyPr>
          <a:lstStyle/>
          <a:p>
            <a:r>
              <a:rPr lang="en-GB" sz="1800" dirty="0"/>
              <a:t>Characters/ objects will react to another object colliding with it.</a:t>
            </a:r>
          </a:p>
          <a:p>
            <a:r>
              <a:rPr lang="en-GB" sz="1800" dirty="0"/>
              <a:t>Destroys objects i.e. certain assets</a:t>
            </a:r>
          </a:p>
          <a:p>
            <a:r>
              <a:rPr lang="en-GB" sz="1800" dirty="0"/>
              <a:t>Pushes them with force depending on what was launched.</a:t>
            </a:r>
          </a:p>
          <a:p>
            <a:r>
              <a:rPr lang="en-GB" sz="1800" dirty="0"/>
              <a:t>Projectiles on collision will bounce of environmental walls, allowing trick shots to be achieved 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6196" y="3509003"/>
            <a:ext cx="8542122" cy="31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88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611" y="292565"/>
            <a:ext cx="9784080" cy="1508760"/>
          </a:xfrm>
        </p:spPr>
        <p:txBody>
          <a:bodyPr/>
          <a:lstStyle/>
          <a:p>
            <a:r>
              <a:rPr lang="en-GB" dirty="0"/>
              <a:t>Prototype version </a:t>
            </a:r>
            <a:r>
              <a:rPr lang="en-GB" dirty="0" smtClean="0"/>
              <a:t>3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707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0" y="879794"/>
            <a:ext cx="9784080" cy="1508760"/>
          </a:xfrm>
        </p:spPr>
        <p:txBody>
          <a:bodyPr/>
          <a:lstStyle/>
          <a:p>
            <a:r>
              <a:rPr lang="en-GB" dirty="0"/>
              <a:t>The player experience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00" y="1898174"/>
            <a:ext cx="9784080" cy="4206240"/>
          </a:xfrm>
        </p:spPr>
        <p:txBody>
          <a:bodyPr/>
          <a:lstStyle/>
          <a:p>
            <a:r>
              <a:rPr lang="en-GB" dirty="0"/>
              <a:t>We want the both players to experience </a:t>
            </a:r>
          </a:p>
          <a:p>
            <a:pPr lvl="1"/>
            <a:r>
              <a:rPr lang="en-GB" dirty="0"/>
              <a:t>A sense of hard fun </a:t>
            </a:r>
          </a:p>
          <a:p>
            <a:pPr lvl="2"/>
            <a:r>
              <a:rPr lang="en-GB" dirty="0"/>
              <a:t> Fiero, strategy and obstacles</a:t>
            </a:r>
          </a:p>
          <a:p>
            <a:pPr lvl="1"/>
            <a:r>
              <a:rPr lang="en-GB" dirty="0"/>
              <a:t>A sense of people fun </a:t>
            </a:r>
          </a:p>
          <a:p>
            <a:pPr lvl="2"/>
            <a:r>
              <a:rPr lang="en-GB" dirty="0"/>
              <a:t>Amusement and player interaction </a:t>
            </a:r>
          </a:p>
        </p:txBody>
      </p:sp>
      <p:pic>
        <p:nvPicPr>
          <p:cNvPr id="4" name="Picture 3" descr="13175259771315713133old_school_game_cont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4325" y="400129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61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196</TotalTime>
  <Words>323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Banded</vt:lpstr>
      <vt:lpstr>Name(TBA)</vt:lpstr>
      <vt:lpstr>Logline</vt:lpstr>
      <vt:lpstr>Target Audience </vt:lpstr>
      <vt:lpstr>Markets &amp; Platforms.</vt:lpstr>
      <vt:lpstr>What does the player do? </vt:lpstr>
      <vt:lpstr>First mechanic: Shooting/Launch</vt:lpstr>
      <vt:lpstr>Second mechanic: Collision</vt:lpstr>
      <vt:lpstr>Prototype version 3 </vt:lpstr>
      <vt:lpstr>The player experience  </vt:lpstr>
      <vt:lpstr>Player feedback </vt:lpstr>
      <vt:lpstr>Next four weeks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Name(TBA)</dc:title>
  <dc:creator>Callum Walsh (s177656)</dc:creator>
  <cp:lastModifiedBy>Games</cp:lastModifiedBy>
  <cp:revision>20</cp:revision>
  <dcterms:created xsi:type="dcterms:W3CDTF">2017-02-26T12:26:04Z</dcterms:created>
  <dcterms:modified xsi:type="dcterms:W3CDTF">2017-03-28T12:02:26Z</dcterms:modified>
</cp:coreProperties>
</file>