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61" r:id="rId3"/>
    <p:sldId id="259" r:id="rId4"/>
    <p:sldId id="263" r:id="rId5"/>
    <p:sldId id="262" r:id="rId6"/>
    <p:sldId id="257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039E8-C54B-461C-BFF0-15D417255912}" type="datetimeFigureOut">
              <a:rPr lang="en-GB" smtClean="0"/>
              <a:t>06/03/2018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6AA55-6F8A-4E07-94BD-364D3E20F0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4359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039E8-C54B-461C-BFF0-15D417255912}" type="datetimeFigureOut">
              <a:rPr lang="en-GB" smtClean="0"/>
              <a:t>06/03/2018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6AA55-6F8A-4E07-94BD-364D3E20F0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9892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039E8-C54B-461C-BFF0-15D417255912}" type="datetimeFigureOut">
              <a:rPr lang="en-GB" smtClean="0"/>
              <a:t>06/03/2018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6AA55-6F8A-4E07-94BD-364D3E20F0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36812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039E8-C54B-461C-BFF0-15D417255912}" type="datetimeFigureOut">
              <a:rPr lang="en-GB" smtClean="0"/>
              <a:t>06/03/2018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6AA55-6F8A-4E07-94BD-364D3E20F048}" type="slidenum">
              <a:rPr lang="en-GB" smtClean="0"/>
              <a:t>‹#›</a:t>
            </a:fld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111911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039E8-C54B-461C-BFF0-15D417255912}" type="datetimeFigureOut">
              <a:rPr lang="en-GB" smtClean="0"/>
              <a:t>06/03/2018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6AA55-6F8A-4E07-94BD-364D3E20F0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09286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039E8-C54B-461C-BFF0-15D417255912}" type="datetimeFigureOut">
              <a:rPr lang="en-GB" smtClean="0"/>
              <a:t>06/03/2018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6AA55-6F8A-4E07-94BD-364D3E20F0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35014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039E8-C54B-461C-BFF0-15D417255912}" type="datetimeFigureOut">
              <a:rPr lang="en-GB" smtClean="0"/>
              <a:t>06/03/2018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6AA55-6F8A-4E07-94BD-364D3E20F0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0505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039E8-C54B-461C-BFF0-15D417255912}" type="datetimeFigureOut">
              <a:rPr lang="en-GB" smtClean="0"/>
              <a:t>06/03/2018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6AA55-6F8A-4E07-94BD-364D3E20F0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48390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039E8-C54B-461C-BFF0-15D417255912}" type="datetimeFigureOut">
              <a:rPr lang="en-GB" smtClean="0"/>
              <a:t>06/03/2018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6AA55-6F8A-4E07-94BD-364D3E20F0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2452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039E8-C54B-461C-BFF0-15D417255912}" type="datetimeFigureOut">
              <a:rPr lang="en-GB" smtClean="0"/>
              <a:t>06/03/2018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6AA55-6F8A-4E07-94BD-364D3E20F0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5711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039E8-C54B-461C-BFF0-15D417255912}" type="datetimeFigureOut">
              <a:rPr lang="en-GB" smtClean="0"/>
              <a:t>06/03/2018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6AA55-6F8A-4E07-94BD-364D3E20F0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2558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039E8-C54B-461C-BFF0-15D417255912}" type="datetimeFigureOut">
              <a:rPr lang="en-GB" smtClean="0"/>
              <a:t>06/03/2018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6AA55-6F8A-4E07-94BD-364D3E20F0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3135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039E8-C54B-461C-BFF0-15D417255912}" type="datetimeFigureOut">
              <a:rPr lang="en-GB" smtClean="0"/>
              <a:t>06/03/2018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6AA55-6F8A-4E07-94BD-364D3E20F0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9959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039E8-C54B-461C-BFF0-15D417255912}" type="datetimeFigureOut">
              <a:rPr lang="en-GB" smtClean="0"/>
              <a:t>06/03/2018</a:t>
            </a:fld>
            <a:endParaRPr lang="en-GB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6AA55-6F8A-4E07-94BD-364D3E20F0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4568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039E8-C54B-461C-BFF0-15D417255912}" type="datetimeFigureOut">
              <a:rPr lang="en-GB" smtClean="0"/>
              <a:t>06/03/2018</a:t>
            </a:fld>
            <a:endParaRPr lang="en-GB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6AA55-6F8A-4E07-94BD-364D3E20F0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5938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039E8-C54B-461C-BFF0-15D417255912}" type="datetimeFigureOut">
              <a:rPr lang="en-GB" smtClean="0"/>
              <a:t>06/03/2018</a:t>
            </a:fld>
            <a:endParaRPr lang="en-GB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6AA55-6F8A-4E07-94BD-364D3E20F0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8003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039E8-C54B-461C-BFF0-15D417255912}" type="datetimeFigureOut">
              <a:rPr lang="en-GB" smtClean="0"/>
              <a:t>06/03/2018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6AA55-6F8A-4E07-94BD-364D3E20F0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409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FA039E8-C54B-461C-BFF0-15D417255912}" type="datetimeFigureOut">
              <a:rPr lang="en-GB" smtClean="0"/>
              <a:t>06/03/2018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E6AA55-6F8A-4E07-94BD-364D3E20F0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27253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BC81E-580F-47E2-AEC8-8E3186E2C2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BETA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E4A911-8976-4C17-B2C6-8353A3F5FC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River Chick</a:t>
            </a:r>
          </a:p>
          <a:p>
            <a:r>
              <a:rPr lang="en-GB" dirty="0"/>
              <a:t>Ryan </a:t>
            </a:r>
            <a:r>
              <a:rPr lang="en-GB" dirty="0" err="1"/>
              <a:t>Manthorp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58918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1DAA9-010E-44A3-920D-047FBC0F8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Previously…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7BC86-FCB6-4D5A-B6CB-B1DB87D15E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 were using snap</a:t>
            </a:r>
          </a:p>
          <a:p>
            <a:endParaRPr lang="en-GB" dirty="0"/>
          </a:p>
          <a:p>
            <a:r>
              <a:rPr lang="en-GB" dirty="0"/>
              <a:t>Have recently lost one of our group members</a:t>
            </a:r>
          </a:p>
          <a:p>
            <a:endParaRPr lang="en-GB" dirty="0"/>
          </a:p>
          <a:p>
            <a:r>
              <a:rPr lang="en-GB" dirty="0"/>
              <a:t>Feedback has changed our game idea</a:t>
            </a:r>
          </a:p>
          <a:p>
            <a:endParaRPr lang="en-GB" dirty="0"/>
          </a:p>
          <a:p>
            <a:r>
              <a:rPr lang="en-GB" dirty="0"/>
              <a:t>Unable to upload a playable version right now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507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7E40D-FC9A-43AA-A23D-DAE0D58B3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Feedback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43D16E-DF51-40AE-BED2-794585CF63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Should not be so heavily skill based – casual player</a:t>
            </a:r>
          </a:p>
          <a:p>
            <a:endParaRPr lang="en-GB" dirty="0"/>
          </a:p>
          <a:p>
            <a:r>
              <a:rPr lang="en-GB" dirty="0"/>
              <a:t>Players should be able to have comebacks </a:t>
            </a:r>
          </a:p>
          <a:p>
            <a:endParaRPr lang="en-GB" dirty="0"/>
          </a:p>
          <a:p>
            <a:r>
              <a:rPr lang="en-GB" dirty="0"/>
              <a:t>Don’t use first level ideas – obvious </a:t>
            </a:r>
          </a:p>
          <a:p>
            <a:endParaRPr lang="en-GB" dirty="0"/>
          </a:p>
          <a:p>
            <a:r>
              <a:rPr lang="en-GB" dirty="0"/>
              <a:t>Focus on the gameplay 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05520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B0825-D45E-4394-9CB5-49DC8B020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Our Game Now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D3DA9A-1BCD-4290-9C13-A66A426598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2 boats – One for each player </a:t>
            </a:r>
          </a:p>
          <a:p>
            <a:endParaRPr lang="en-GB" dirty="0"/>
          </a:p>
          <a:p>
            <a:r>
              <a:rPr lang="en-GB" dirty="0"/>
              <a:t>Opposite ends of the phone </a:t>
            </a:r>
          </a:p>
          <a:p>
            <a:endParaRPr lang="en-GB" dirty="0"/>
          </a:p>
          <a:p>
            <a:r>
              <a:rPr lang="en-GB" dirty="0"/>
              <a:t>Each boat has 2 nets hanging off </a:t>
            </a:r>
          </a:p>
          <a:p>
            <a:endParaRPr lang="en-GB" dirty="0"/>
          </a:p>
          <a:p>
            <a:r>
              <a:rPr lang="en-GB" dirty="0"/>
              <a:t>Tap the net to swing for fish</a:t>
            </a:r>
          </a:p>
          <a:p>
            <a:endParaRPr lang="en-GB" dirty="0"/>
          </a:p>
          <a:p>
            <a:r>
              <a:rPr lang="en-GB" dirty="0"/>
              <a:t>Use both nets to catch the same type of fish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046825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257BF-5238-46AB-BC02-0AF27518E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Reflections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C83F06-9E4B-479D-AF7C-4C2B8850F3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No longer heavily skill based </a:t>
            </a:r>
          </a:p>
          <a:p>
            <a:endParaRPr lang="en-GB" dirty="0"/>
          </a:p>
          <a:p>
            <a:r>
              <a:rPr lang="en-GB" dirty="0"/>
              <a:t>Players will be able to have comebacks</a:t>
            </a:r>
          </a:p>
          <a:p>
            <a:endParaRPr lang="en-GB" dirty="0"/>
          </a:p>
          <a:p>
            <a:r>
              <a:rPr lang="en-GB" dirty="0"/>
              <a:t>Matching game </a:t>
            </a:r>
          </a:p>
          <a:p>
            <a:endParaRPr lang="en-GB" dirty="0"/>
          </a:p>
          <a:p>
            <a:r>
              <a:rPr lang="en-GB" dirty="0"/>
              <a:t>Simple tap on your side of the screen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963367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253A4-8061-46EE-8863-E3904E7EE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we are doing now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086A16-2808-4783-B415-6D065904C4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Putting everything we have together and working</a:t>
            </a:r>
          </a:p>
          <a:p>
            <a:endParaRPr lang="en-GB" dirty="0"/>
          </a:p>
          <a:p>
            <a:r>
              <a:rPr lang="en-GB" dirty="0"/>
              <a:t>Bringing game up to playable standards</a:t>
            </a:r>
          </a:p>
          <a:p>
            <a:endParaRPr lang="en-GB" dirty="0"/>
          </a:p>
          <a:p>
            <a:r>
              <a:rPr lang="en-GB" dirty="0"/>
              <a:t>Designing UI </a:t>
            </a:r>
          </a:p>
          <a:p>
            <a:endParaRPr lang="en-GB" dirty="0"/>
          </a:p>
          <a:p>
            <a:r>
              <a:rPr lang="en-GB" dirty="0"/>
              <a:t>Artwork and Code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064547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AD1E6-E9E5-440A-934B-9D237E86C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3638" y="2728735"/>
            <a:ext cx="9404723" cy="1400530"/>
          </a:xfrm>
        </p:spPr>
        <p:txBody>
          <a:bodyPr/>
          <a:lstStyle/>
          <a:p>
            <a:pPr algn="ctr"/>
            <a:r>
              <a:rPr lang="en-GB" dirty="0"/>
              <a:t> Questions?</a:t>
            </a:r>
          </a:p>
        </p:txBody>
      </p:sp>
    </p:spTree>
    <p:extLst>
      <p:ext uri="{BB962C8B-B14F-4D97-AF65-F5344CB8AC3E}">
        <p14:creationId xmlns:p14="http://schemas.microsoft.com/office/powerpoint/2010/main" val="14075679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Custom 1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0070C0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0070C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37</TotalTime>
  <Words>151</Words>
  <Application>Microsoft Office PowerPoint</Application>
  <PresentationFormat>Widescreen</PresentationFormat>
  <Paragraphs>47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Ion</vt:lpstr>
      <vt:lpstr>BETA Presentation</vt:lpstr>
      <vt:lpstr>Previously…</vt:lpstr>
      <vt:lpstr>Feedback</vt:lpstr>
      <vt:lpstr>Our Game Now</vt:lpstr>
      <vt:lpstr>Reflections</vt:lpstr>
      <vt:lpstr>What we are doing now</vt:lpstr>
      <vt:lpstr>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BETA Presentation</dc:title>
  <dc:creator>Administrator</dc:creator>
  <cp:lastModifiedBy>Administrator</cp:lastModifiedBy>
  <cp:revision>4</cp:revision>
  <dcterms:created xsi:type="dcterms:W3CDTF">2018-03-06T15:02:02Z</dcterms:created>
  <dcterms:modified xsi:type="dcterms:W3CDTF">2018-03-06T15:39:25Z</dcterms:modified>
</cp:coreProperties>
</file>