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9" r:id="rId4"/>
    <p:sldId id="260" r:id="rId5"/>
    <p:sldId id="270" r:id="rId6"/>
    <p:sldId id="267" r:id="rId7"/>
    <p:sldId id="268" r:id="rId8"/>
    <p:sldId id="273" r:id="rId9"/>
    <p:sldId id="269" r:id="rId10"/>
    <p:sldId id="262" r:id="rId11"/>
    <p:sldId id="271" r:id="rId12"/>
    <p:sldId id="264" r:id="rId13"/>
    <p:sldId id="272" r:id="rId14"/>
    <p:sldId id="27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6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53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82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4933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553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393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3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64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55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30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17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77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75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33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26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0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BD28-F0C9-409B-9FA9-079ADCA1D9BA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39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BF6BD28-F0C9-409B-9FA9-079ADCA1D9BA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27A3D7-E9B9-4233-A6ED-3253844CD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72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12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L6: Group 9 Project Masterclass Final Pitch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300538"/>
            <a:ext cx="10896600" cy="1655762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Douglas Simpson, Thomas Simmons,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Callam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Mutton,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Quwaine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Dantes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McPherson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84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Iterations from presentation 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Seafloor damage</a:t>
            </a:r>
          </a:p>
          <a:p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Gameplay-testing 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Battleship depth charges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Obstacle layers 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1618259" y="6293224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54284" y="1289430"/>
            <a:ext cx="1783714" cy="17837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46358" y="1378330"/>
            <a:ext cx="1914324" cy="19994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4" t="10774" r="18212" b="14548"/>
          <a:stretch/>
        </p:blipFill>
        <p:spPr>
          <a:xfrm>
            <a:off x="7103333" y="2822489"/>
            <a:ext cx="2730501" cy="313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7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215" y="74893"/>
            <a:ext cx="10364451" cy="1596177"/>
          </a:xfrm>
        </p:spPr>
        <p:txBody>
          <a:bodyPr/>
          <a:lstStyle/>
          <a:p>
            <a:r>
              <a:rPr lang="en-GB" dirty="0" smtClean="0"/>
              <a:t>Artwork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082" y="981801"/>
            <a:ext cx="2976161" cy="147941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34" y="2027847"/>
            <a:ext cx="3039493" cy="15197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284" y="3884753"/>
            <a:ext cx="3285582" cy="16427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284" y="5191126"/>
            <a:ext cx="3141096" cy="15705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57" y="2970999"/>
            <a:ext cx="2962470" cy="14812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12584" y="791855"/>
            <a:ext cx="1783714" cy="17837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460410" y="4131354"/>
            <a:ext cx="1267751" cy="12677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096" y="1388307"/>
            <a:ext cx="2552381" cy="10634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392" y="2382840"/>
            <a:ext cx="1914286" cy="19993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380" y="4641326"/>
            <a:ext cx="7739774" cy="193494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53464" y="3659074"/>
            <a:ext cx="1106156" cy="221231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81974" y="2066162"/>
            <a:ext cx="1914324" cy="199940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618259" y="6293224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61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ubmarines with different statistics </a:t>
            </a:r>
          </a:p>
          <a:p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obstacles (Depth Charges, Mines, Seaweed and Underwater rocks)</a:t>
            </a:r>
          </a:p>
          <a:p>
            <a:pPr marL="0" indent="0"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menu screens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18259" y="6293224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95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underwater explosion 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Destroyed submarine visual effects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Health Bar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Gameplay Time Limit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Gameplay Testing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18259" y="6293224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80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 Hours Completed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4184821"/>
            <a:ext cx="5224849" cy="2281882"/>
          </a:xfrm>
        </p:spPr>
        <p:txBody>
          <a:bodyPr>
            <a:noAutofit/>
          </a:bodyPr>
          <a:lstStyle/>
          <a:p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Callam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26hrs 50m</a:t>
            </a:r>
          </a:p>
          <a:p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Quwaine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33hrs 30m</a:t>
            </a: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Thomas: 54hrs 50m</a:t>
            </a: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Douglas: 56hrs 21m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Total: 171hrs 31m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847206"/>
            <a:ext cx="6857831" cy="2031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18259" y="6293224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901189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9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Brief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963271"/>
            <a:ext cx="10332308" cy="4808232"/>
          </a:xfrm>
        </p:spPr>
        <p:txBody>
          <a:bodyPr>
            <a:noAutofit/>
          </a:bodyPr>
          <a:lstStyle/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2D game for mobile</a:t>
            </a:r>
          </a:p>
          <a:p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Multiplayer required</a:t>
            </a:r>
          </a:p>
          <a:p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button press</a:t>
            </a:r>
          </a:p>
          <a:p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</a:t>
            </a:r>
          </a:p>
          <a:p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or turn based</a:t>
            </a:r>
          </a:p>
          <a:p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options and controls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18259" y="6293224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0016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" y="-3175"/>
            <a:ext cx="10515600" cy="1325563"/>
          </a:xfrm>
        </p:spPr>
        <p:txBody>
          <a:bodyPr/>
          <a:lstStyle/>
          <a:p>
            <a:r>
              <a:rPr lang="en-GB" dirty="0"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952500"/>
            <a:ext cx="9106422" cy="52244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More </a:t>
            </a: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</a:p>
          <a:p>
            <a:pPr marL="0" indent="0"/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Tap as a toggle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GB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Badland</a:t>
            </a: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2</a:t>
            </a: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/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Uses single taps to counter gravity</a:t>
            </a:r>
          </a:p>
          <a:p>
            <a:pPr marL="0" indent="0"/>
            <a:endParaRPr lang="en-GB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  <a:p>
            <a:pPr marL="0" indent="0"/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Uses single taps based on timing</a:t>
            </a:r>
          </a:p>
          <a:p>
            <a:pPr marL="0" indent="0"/>
            <a:endParaRPr lang="en-GB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Dancing Line</a:t>
            </a:r>
          </a:p>
          <a:p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taps to a rhythm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/>
            <a:endParaRPr lang="en-GB" sz="1800" dirty="0" smtClean="0"/>
          </a:p>
          <a:p>
            <a:pPr marL="0" indent="0"/>
            <a:endParaRPr lang="en-GB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t="22611" b="5096"/>
          <a:stretch/>
        </p:blipFill>
        <p:spPr>
          <a:xfrm>
            <a:off x="5638572" y="1332706"/>
            <a:ext cx="2476656" cy="2387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l="46771" t="40740" r="22292" b="5001"/>
          <a:stretch/>
        </p:blipFill>
        <p:spPr>
          <a:xfrm>
            <a:off x="5403182" y="3898643"/>
            <a:ext cx="2476656" cy="2443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/>
          <a:srcRect r="59383" b="30840"/>
          <a:stretch/>
        </p:blipFill>
        <p:spPr>
          <a:xfrm>
            <a:off x="8411777" y="1322388"/>
            <a:ext cx="2252923" cy="23975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/>
          <a:srcRect t="21456" b="36973"/>
          <a:stretch/>
        </p:blipFill>
        <p:spPr>
          <a:xfrm>
            <a:off x="8115228" y="3910793"/>
            <a:ext cx="3185566" cy="23512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618259" y="6293224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2852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our game: The Battle Below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Submarine duel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Tapping dives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Releasing button fires torpedo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estroy the opponent 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Dodge various obstacles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18259" y="6293224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6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Game Build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618259" y="6293224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966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did our game meet the 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game is a 2D game for mobile platform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a tap and hold mechanic for the simple control mechanic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Players play against each other simultaneously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that are easy to understand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18259" y="6293224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804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Feedback from gameplay playtesting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812924"/>
            <a:ext cx="10515600" cy="5286375"/>
          </a:xfrm>
        </p:spPr>
        <p:txBody>
          <a:bodyPr>
            <a:normAutofit/>
          </a:bodyPr>
          <a:lstStyle/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Menu required to direct the player to the game.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Players hiding below the screen.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lack of artwork in the game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Hitboxes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torpedo’s were too big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screen wording was misleading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618259" y="6293224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4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Iterations from gameplay 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Included main menu and other menus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Included surface rocks to reduce players movement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hitbox size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De-cluttered text on menus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618259" y="6293224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71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Feedback from previous presentation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 players from getting un-fair advantages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Game-testing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Spawning obstacles </a:t>
            </a: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 for the obstacles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Battleship depth charges  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618259" y="6293224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3375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280</TotalTime>
  <Words>319</Words>
  <Application>Microsoft Office PowerPoint</Application>
  <PresentationFormat>Widescreen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Tw Cen MT</vt:lpstr>
      <vt:lpstr>Droplet</vt:lpstr>
      <vt:lpstr>L6: Group 9 Project Masterclass Final Pitch </vt:lpstr>
      <vt:lpstr>Brief Overview</vt:lpstr>
      <vt:lpstr>Research</vt:lpstr>
      <vt:lpstr>Overview of our game: The Battle Below</vt:lpstr>
      <vt:lpstr>Final Game Build</vt:lpstr>
      <vt:lpstr>How did our game meet the brief</vt:lpstr>
      <vt:lpstr>Feedback from gameplay playtesting</vt:lpstr>
      <vt:lpstr>Iterations from gameplay feedback</vt:lpstr>
      <vt:lpstr>Feedback from previous presentation</vt:lpstr>
      <vt:lpstr>Iterations from presentation feedback</vt:lpstr>
      <vt:lpstr>Artwork</vt:lpstr>
      <vt:lpstr>Final Features</vt:lpstr>
      <vt:lpstr>Future Development</vt:lpstr>
      <vt:lpstr>JIRA Hours Completed </vt:lpstr>
      <vt:lpstr>Any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L6: Group 9 Project Masterclass Pitch 2</dc:title>
  <dc:creator>Games</dc:creator>
  <cp:lastModifiedBy>Games</cp:lastModifiedBy>
  <cp:revision>34</cp:revision>
  <dcterms:created xsi:type="dcterms:W3CDTF">2018-03-05T13:40:32Z</dcterms:created>
  <dcterms:modified xsi:type="dcterms:W3CDTF">2018-05-01T16:01:44Z</dcterms:modified>
</cp:coreProperties>
</file>