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757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254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8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73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00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20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421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6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70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59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781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87FE-7CB6-4BC5-91FA-808555A47092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7FD7-0A02-4E59-A499-A17C3B7E5C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393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Design </a:t>
            </a:r>
            <a:r>
              <a:rPr lang="en-GB" dirty="0" smtClean="0"/>
              <a:t>Masterclass Group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067" y="3509963"/>
            <a:ext cx="9939865" cy="1655762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Douglas </a:t>
            </a:r>
            <a:r>
              <a:rPr lang="en-GB" dirty="0"/>
              <a:t>Simpson, Thomas Simmons, Quwaine Dantes, Callam Mutton</a:t>
            </a:r>
          </a:p>
        </p:txBody>
      </p:sp>
    </p:spTree>
    <p:extLst>
      <p:ext uri="{BB962C8B-B14F-4D97-AF65-F5344CB8AC3E}">
        <p14:creationId xmlns:p14="http://schemas.microsoft.com/office/powerpoint/2010/main" xmlns="" val="37116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7D502-CE5A-4C6D-975C-1E0A9836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5909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brief given is to create a 2d game for a mobile platform.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must be multiplayer, and controlled via a single button press.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must be symmetric, with both players having the same options and controls.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can be simultaneous or turn based.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842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3175"/>
            <a:ext cx="10515600" cy="1325563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2500"/>
            <a:ext cx="9106422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Having looked at the example games along with several others, we </a:t>
            </a:r>
            <a:r>
              <a:rPr lang="en-GB" sz="1800" dirty="0" smtClean="0"/>
              <a:t>gathered some</a:t>
            </a:r>
            <a:r>
              <a:rPr lang="en-GB" sz="1800" dirty="0" smtClean="0"/>
              <a:t> </a:t>
            </a:r>
            <a:r>
              <a:rPr lang="en-GB" sz="1800" dirty="0"/>
              <a:t>on </a:t>
            </a:r>
            <a:r>
              <a:rPr lang="en-GB" sz="1800" dirty="0" smtClean="0"/>
              <a:t>how </a:t>
            </a:r>
            <a:r>
              <a:rPr lang="en-GB" sz="1800" dirty="0"/>
              <a:t>a single button input can be used: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One More </a:t>
            </a:r>
            <a:r>
              <a:rPr lang="en-GB" sz="1800" dirty="0" smtClean="0"/>
              <a:t>Line</a:t>
            </a:r>
            <a:endParaRPr lang="en-GB" sz="1800" dirty="0" smtClean="0"/>
          </a:p>
          <a:p>
            <a:pPr marL="0" indent="0"/>
            <a:r>
              <a:rPr lang="en-GB" sz="1800" dirty="0" smtClean="0"/>
              <a:t>Uses the tap as a toggle while held</a:t>
            </a:r>
          </a:p>
          <a:p>
            <a:pPr marL="0" indent="0"/>
            <a:r>
              <a:rPr lang="en-GB" sz="1800" dirty="0" smtClean="0"/>
              <a:t>Holding it causes the user to lock on to something nearby</a:t>
            </a:r>
          </a:p>
          <a:p>
            <a:pPr marL="0" indent="0"/>
            <a:r>
              <a:rPr lang="en-GB" sz="1800" dirty="0" smtClean="0"/>
              <a:t>This changes their path since they are always moving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Badland </a:t>
            </a:r>
            <a:r>
              <a:rPr lang="en-GB" sz="1800" dirty="0"/>
              <a:t>/ 2</a:t>
            </a:r>
            <a:r>
              <a:rPr lang="en-GB" sz="1800" dirty="0" smtClean="0"/>
              <a:t>:</a:t>
            </a:r>
          </a:p>
          <a:p>
            <a:pPr marL="0" indent="0"/>
            <a:r>
              <a:rPr lang="en-GB" sz="1800" dirty="0" smtClean="0"/>
              <a:t>Uses single taps</a:t>
            </a:r>
          </a:p>
          <a:p>
            <a:pPr marL="0" indent="0"/>
            <a:r>
              <a:rPr lang="en-GB" sz="1800" dirty="0" smtClean="0"/>
              <a:t>When tapped, the players move upwards, otherwise they fall</a:t>
            </a:r>
            <a:endParaRPr lang="en-GB" sz="1800" dirty="0" smtClean="0"/>
          </a:p>
          <a:p>
            <a:pPr marL="0" indent="0"/>
            <a:r>
              <a:rPr lang="en-GB" sz="1800" dirty="0" smtClean="0"/>
              <a:t>Tapping directly counters normal movement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22611" b="5096"/>
          <a:stretch/>
        </p:blipFill>
        <p:spPr>
          <a:xfrm>
            <a:off x="6058164" y="1966587"/>
            <a:ext cx="2417081" cy="23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46771" t="40740" r="22292" b="5001"/>
          <a:stretch/>
        </p:blipFill>
        <p:spPr>
          <a:xfrm>
            <a:off x="6121332" y="4518621"/>
            <a:ext cx="2371316" cy="23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03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3175"/>
            <a:ext cx="10515600" cy="1325563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" y="911224"/>
            <a:ext cx="8454895" cy="594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Stack</a:t>
            </a:r>
          </a:p>
          <a:p>
            <a:pPr marL="0" indent="0"/>
            <a:r>
              <a:rPr lang="en-GB" sz="1800" dirty="0" smtClean="0"/>
              <a:t>Uses single taps</a:t>
            </a:r>
          </a:p>
          <a:p>
            <a:pPr marL="0" indent="0"/>
            <a:r>
              <a:rPr lang="en-GB" sz="1800" dirty="0" smtClean="0"/>
              <a:t>Timing the button press is the main focus</a:t>
            </a:r>
          </a:p>
          <a:p>
            <a:pPr marL="0" indent="0"/>
            <a:r>
              <a:rPr lang="en-GB" sz="1800" dirty="0" smtClean="0"/>
              <a:t>Poor performance makes the game become more difficult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Dancing Line </a:t>
            </a:r>
          </a:p>
          <a:p>
            <a:pPr marL="0" indent="0"/>
            <a:r>
              <a:rPr lang="en-GB" sz="1800" dirty="0" smtClean="0"/>
              <a:t>Single taps to a rythm</a:t>
            </a:r>
          </a:p>
          <a:p>
            <a:pPr marL="0" indent="0"/>
            <a:r>
              <a:rPr lang="en-GB" sz="1800" dirty="0" smtClean="0"/>
              <a:t>The rythm is set by the visuals and audio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59383" b="30840"/>
          <a:stretch/>
        </p:blipFill>
        <p:spPr>
          <a:xfrm>
            <a:off x="5838346" y="231536"/>
            <a:ext cx="2770118" cy="2947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t="21456" b="36973"/>
          <a:stretch/>
        </p:blipFill>
        <p:spPr>
          <a:xfrm>
            <a:off x="4296428" y="3743491"/>
            <a:ext cx="3269294" cy="24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93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Roulette </a:t>
            </a:r>
            <a:r>
              <a:rPr lang="en-GB" dirty="0" smtClean="0"/>
              <a:t>Fighter</a:t>
            </a:r>
          </a:p>
          <a:p>
            <a:pPr>
              <a:buNone/>
            </a:pPr>
            <a:r>
              <a:rPr lang="en-GB" dirty="0" smtClean="0"/>
              <a:t>2d fighting game with spinning control wheel</a:t>
            </a:r>
            <a:endParaRPr lang="en-GB" dirty="0"/>
          </a:p>
          <a:p>
            <a:endParaRPr lang="en-GB" dirty="0"/>
          </a:p>
          <a:p>
            <a:r>
              <a:rPr lang="en-GB" dirty="0"/>
              <a:t>Gravity Line</a:t>
            </a:r>
          </a:p>
          <a:p>
            <a:pPr>
              <a:buNone/>
            </a:pPr>
            <a:r>
              <a:rPr lang="en-GB" dirty="0" smtClean="0"/>
              <a:t>Downhill race using gravity to swing the players around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Sub </a:t>
            </a:r>
            <a:r>
              <a:rPr lang="en-GB" dirty="0" smtClean="0"/>
              <a:t>Game</a:t>
            </a:r>
          </a:p>
          <a:p>
            <a:pPr>
              <a:buNone/>
            </a:pPr>
            <a:r>
              <a:rPr lang="en-GB" dirty="0" smtClean="0"/>
              <a:t>Submarine battle focusing on vertical movement and evasion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606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64C03-71C0-4785-876A-A600C69D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Roulette Fighter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9B9C9-E967-4280-A219-C1AC4F3B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Simultaneous</a:t>
            </a:r>
          </a:p>
          <a:p>
            <a:r>
              <a:rPr lang="en-GB" dirty="0"/>
              <a:t>A simple 2d fighting game</a:t>
            </a:r>
          </a:p>
          <a:p>
            <a:r>
              <a:rPr lang="en-GB" dirty="0"/>
              <a:t>Moves are selected by stopping a spinning wheel-Thus the game would be timing and skill based.</a:t>
            </a:r>
          </a:p>
          <a:p>
            <a:r>
              <a:rPr lang="en-GB" dirty="0"/>
              <a:t>Possible casino theme for the visuals</a:t>
            </a:r>
          </a:p>
          <a:p>
            <a:r>
              <a:rPr lang="en-GB" dirty="0"/>
              <a:t>Core Loop: Wheel spins, Player selects move, move resolves</a:t>
            </a:r>
          </a:p>
          <a:p>
            <a:r>
              <a:rPr lang="en-GB" dirty="0"/>
              <a:t>Hard Fun/People Fun</a:t>
            </a:r>
          </a:p>
          <a:p>
            <a:endParaRPr lang="en-GB" dirty="0"/>
          </a:p>
        </p:txBody>
      </p:sp>
      <p:pic>
        <p:nvPicPr>
          <p:cNvPr id="3075" name="Picture 3" descr="E:\Design Masterclass\Example Image Roulette Figh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7282" y="1"/>
            <a:ext cx="3874717" cy="2899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77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B760A-20CA-4DFF-92BF-EA6F0F2A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Gravity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167D46-7CFB-414A-8BE8-91429E10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Simultanious</a:t>
            </a:r>
            <a:endParaRPr lang="en-GB" dirty="0"/>
          </a:p>
          <a:p>
            <a:r>
              <a:rPr lang="en-GB" dirty="0"/>
              <a:t>Heavily inspired by One More Line</a:t>
            </a:r>
          </a:p>
          <a:p>
            <a:r>
              <a:rPr lang="en-GB" dirty="0"/>
              <a:t>Gravity would be used to direct the swinging players</a:t>
            </a:r>
          </a:p>
          <a:p>
            <a:r>
              <a:rPr lang="en-GB" dirty="0"/>
              <a:t>Would be a downhill </a:t>
            </a:r>
            <a:r>
              <a:rPr lang="en-GB" dirty="0" smtClean="0"/>
              <a:t>race, with players gaining points by getting far enough ahead of their opponent</a:t>
            </a:r>
            <a:endParaRPr lang="en-GB" dirty="0"/>
          </a:p>
          <a:p>
            <a:r>
              <a:rPr lang="en-GB" dirty="0"/>
              <a:t>Core Loop: Player falls, Player </a:t>
            </a:r>
            <a:r>
              <a:rPr lang="en-GB" dirty="0" smtClean="0"/>
              <a:t>connects </a:t>
            </a:r>
            <a:r>
              <a:rPr lang="en-GB" dirty="0"/>
              <a:t>and swings, Player releases</a:t>
            </a:r>
          </a:p>
          <a:p>
            <a:r>
              <a:rPr lang="en-GB" dirty="0"/>
              <a:t>Hard Fun/Serious Fun/People </a:t>
            </a:r>
            <a:r>
              <a:rPr lang="en-GB" dirty="0" smtClean="0"/>
              <a:t>fun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E:\Design Masterclass\Example Image Gravity 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179" y="0"/>
            <a:ext cx="3924822" cy="2943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779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0B702-F876-48F5-93CA-017EDF2B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AE1E7-3241-4B98-AD44-20D93B65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Simultaneous</a:t>
            </a:r>
          </a:p>
          <a:p>
            <a:r>
              <a:rPr lang="en-GB" dirty="0"/>
              <a:t>Each player controls a submarine</a:t>
            </a:r>
          </a:p>
          <a:p>
            <a:r>
              <a:rPr lang="en-GB" dirty="0" smtClean="0"/>
              <a:t>Tapping and holding </a:t>
            </a:r>
            <a:r>
              <a:rPr lang="en-GB" dirty="0"/>
              <a:t>causes </a:t>
            </a:r>
            <a:r>
              <a:rPr lang="en-GB" dirty="0" smtClean="0"/>
              <a:t>the player’s sub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dirty="0" smtClean="0"/>
              <a:t>dive </a:t>
            </a:r>
          </a:p>
          <a:p>
            <a:r>
              <a:rPr lang="en-GB" dirty="0" smtClean="0"/>
              <a:t>Releasing causes it to </a:t>
            </a:r>
            <a:r>
              <a:rPr lang="en-GB" dirty="0" smtClean="0"/>
              <a:t>fire </a:t>
            </a:r>
            <a:r>
              <a:rPr lang="en-GB" dirty="0"/>
              <a:t>a torpedo across the </a:t>
            </a:r>
            <a:r>
              <a:rPr lang="en-GB" dirty="0" smtClean="0"/>
              <a:t>screen</a:t>
            </a:r>
            <a:endParaRPr lang="en-GB" dirty="0"/>
          </a:p>
          <a:p>
            <a:r>
              <a:rPr lang="en-GB" dirty="0"/>
              <a:t>Various obstacles such as </a:t>
            </a:r>
            <a:r>
              <a:rPr lang="en-GB" dirty="0" smtClean="0"/>
              <a:t>seaweed, naval mines ect.</a:t>
            </a:r>
            <a:endParaRPr lang="en-GB" dirty="0"/>
          </a:p>
          <a:p>
            <a:r>
              <a:rPr lang="en-GB" dirty="0"/>
              <a:t>Core Loop: Player taps to position themselves, Torpedoes are launched, Players attempt to evade.</a:t>
            </a:r>
          </a:p>
          <a:p>
            <a:r>
              <a:rPr lang="en-GB" dirty="0"/>
              <a:t>Hard fun/People fun</a:t>
            </a:r>
          </a:p>
        </p:txBody>
      </p:sp>
      <p:pic>
        <p:nvPicPr>
          <p:cNvPr id="2050" name="Picture 2" descr="E:\Design Masterclass\Example Image Sub 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7490" y="0"/>
            <a:ext cx="3774510" cy="2831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342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216F3-EBC6-4148-B7D5-8E1FC308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Chosen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4F4AD2-4668-4458-AE4B-03618FB2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We’ve chosen to go with the Sub 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Should be possible to put together in the limited time for the project and team skillset.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Lots of </a:t>
            </a:r>
            <a:r>
              <a:rPr lang="en-GB" dirty="0" smtClean="0"/>
              <a:t>flexibility</a:t>
            </a:r>
            <a:r>
              <a:rPr lang="en-GB" dirty="0" smtClean="0"/>
              <a:t> </a:t>
            </a:r>
            <a:r>
              <a:rPr lang="en-GB" dirty="0"/>
              <a:t>for obstacles and possible </a:t>
            </a:r>
            <a:r>
              <a:rPr lang="en-GB" dirty="0" smtClean="0"/>
              <a:t>alternate</a:t>
            </a:r>
            <a:r>
              <a:rPr lang="en-GB" dirty="0" smtClean="0"/>
              <a:t> </a:t>
            </a:r>
            <a:r>
              <a:rPr lang="en-GB" dirty="0"/>
              <a:t>submarines.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be creating it in Unreal 4</a:t>
            </a:r>
          </a:p>
        </p:txBody>
      </p:sp>
    </p:spTree>
    <p:extLst>
      <p:ext uri="{BB962C8B-B14F-4D97-AF65-F5344CB8AC3E}">
        <p14:creationId xmlns:p14="http://schemas.microsoft.com/office/powerpoint/2010/main" xmlns="" val="22266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422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Game Design Masterclass Group 9</vt:lpstr>
      <vt:lpstr>The Brief</vt:lpstr>
      <vt:lpstr>Research</vt:lpstr>
      <vt:lpstr>Research</vt:lpstr>
      <vt:lpstr>Game Ideas</vt:lpstr>
      <vt:lpstr>Roulette Fighter</vt:lpstr>
      <vt:lpstr>Gravity Line</vt:lpstr>
      <vt:lpstr>Sub Game</vt:lpstr>
      <vt:lpstr>Chosen Idea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Masterclass</dc:title>
  <dc:creator>Games</dc:creator>
  <cp:lastModifiedBy>Games</cp:lastModifiedBy>
  <cp:revision>41</cp:revision>
  <dcterms:created xsi:type="dcterms:W3CDTF">2018-02-05T15:46:26Z</dcterms:created>
  <dcterms:modified xsi:type="dcterms:W3CDTF">2018-02-07T15:18:19Z</dcterms:modified>
</cp:coreProperties>
</file>