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1" d="100"/>
          <a:sy n="71" d="100"/>
        </p:scale>
        <p:origin x="28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BD28-F0C9-409B-9FA9-079ADCA1D9BA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L6: Group 9 Project Masterclass Pitch 2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00538"/>
            <a:ext cx="10896600" cy="1655762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 Simpson, Thomas Simmons,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Mutton,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Dantes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McPherson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271"/>
            <a:ext cx="10515600" cy="474681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2D game for mobile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required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button press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or turn based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options and controls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8259" y="6293224"/>
            <a:ext cx="3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3175"/>
            <a:ext cx="10515600" cy="1325563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2500"/>
            <a:ext cx="9106422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0" indent="0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Badland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taps to counter gravity</a:t>
            </a:r>
          </a:p>
          <a:p>
            <a:pPr marL="0" indent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single taps based on timing</a:t>
            </a:r>
          </a:p>
          <a:p>
            <a:pPr marL="0" indent="0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Dancing Line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taps to a rhythm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/>
            <a:endParaRPr lang="en-GB" sz="1800" dirty="0" smtClean="0"/>
          </a:p>
          <a:p>
            <a:pPr marL="0" indent="0"/>
            <a:endParaRPr lang="en-GB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22611" b="5096"/>
          <a:stretch/>
        </p:blipFill>
        <p:spPr>
          <a:xfrm>
            <a:off x="4930118" y="1177467"/>
            <a:ext cx="2476656" cy="238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6771" t="40740" r="22292" b="5001"/>
          <a:stretch/>
        </p:blipFill>
        <p:spPr>
          <a:xfrm>
            <a:off x="4694728" y="3743404"/>
            <a:ext cx="2476656" cy="24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r="59383" b="30840"/>
          <a:stretch/>
        </p:blipFill>
        <p:spPr>
          <a:xfrm>
            <a:off x="7703323" y="1167149"/>
            <a:ext cx="2252923" cy="2397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t="21456" b="36973"/>
          <a:stretch/>
        </p:blipFill>
        <p:spPr>
          <a:xfrm>
            <a:off x="7406774" y="3755554"/>
            <a:ext cx="3185566" cy="23512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48248" y="6427258"/>
            <a:ext cx="4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5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Chosen Game Idea: The Battle Below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Submarine duel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Tapping dives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fires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Sink the opponent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obstacles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6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and firing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obstacles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7" y="1195134"/>
            <a:ext cx="4214500" cy="2107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03" y="3900469"/>
            <a:ext cx="4010144" cy="16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Health UI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Mines need to be faster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seaweed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mines in front of seaweed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8248" y="6427258"/>
            <a:ext cx="4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2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VID 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the fun in our game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1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Scrapped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Whale (Relegated to artwork)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Volcano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pockets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Damage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Sandside/Rockslide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94" y="-389965"/>
            <a:ext cx="3747247" cy="3747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83788" y="6293224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512" y="2945606"/>
            <a:ext cx="3488010" cy="36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Submarines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obstacles (Depth Charges, Mines, Seaweed)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HP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3788" y="6293224"/>
            <a:ext cx="5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L6: Group 9 Project Masterclass Pitch 2 </vt:lpstr>
      <vt:lpstr>Brief Overview</vt:lpstr>
      <vt:lpstr>Research</vt:lpstr>
      <vt:lpstr>Chosen Game Idea: The Battle Below</vt:lpstr>
      <vt:lpstr>Iterations</vt:lpstr>
      <vt:lpstr>Feedback</vt:lpstr>
      <vt:lpstr>INSERT VID HERE</vt:lpstr>
      <vt:lpstr>Scrapped ideas</vt:lpstr>
      <vt:lpstr>Final Features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L6: Group 9 Project Masterclass Pitch 2</dc:title>
  <dc:creator>Games</dc:creator>
  <cp:lastModifiedBy>Games</cp:lastModifiedBy>
  <cp:revision>15</cp:revision>
  <dcterms:created xsi:type="dcterms:W3CDTF">2018-03-05T13:40:32Z</dcterms:created>
  <dcterms:modified xsi:type="dcterms:W3CDTF">2018-03-05T15:39:06Z</dcterms:modified>
</cp:coreProperties>
</file>