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7" r:id="rId7"/>
    <p:sldId id="269" r:id="rId8"/>
    <p:sldId id="262" r:id="rId9"/>
    <p:sldId id="268" r:id="rId10"/>
    <p:sldId id="273" r:id="rId11"/>
    <p:sldId id="271" r:id="rId12"/>
    <p:sldId id="264" r:id="rId13"/>
    <p:sldId id="272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L6: Group 9 Project Masterclass Final Pitch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00538"/>
            <a:ext cx="10896600" cy="1655762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 Simpson, Thomas Simmons,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Mutton,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Dantes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McPherson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from gameplay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main menu and other menus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surface rocks to reduce players movement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hitbox size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De-cluttered text on menus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30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2" y="981801"/>
            <a:ext cx="2976161" cy="14794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34" y="2027847"/>
            <a:ext cx="3039493" cy="1519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4" y="3884753"/>
            <a:ext cx="3285582" cy="1642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4" y="5191126"/>
            <a:ext cx="3141096" cy="1570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7" y="2970999"/>
            <a:ext cx="2962470" cy="14812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2584" y="791855"/>
            <a:ext cx="1783714" cy="1783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460410" y="4131354"/>
            <a:ext cx="1267751" cy="1267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96" y="1388307"/>
            <a:ext cx="2552381" cy="1063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92" y="2382840"/>
            <a:ext cx="1914286" cy="19993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80" y="4641326"/>
            <a:ext cx="7739774" cy="1934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3464" y="3659074"/>
            <a:ext cx="1106156" cy="22123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974" y="2066162"/>
            <a:ext cx="1914324" cy="19994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036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ubmarines with different statistics 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obstacles (Depth Charges, Mines, Seaweed and Underwater rocks)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menu screens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29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underwater explosion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submarine visual effects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Health Bar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Time Limit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Gameplay Testing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58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Hours Completed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4821"/>
            <a:ext cx="5224849" cy="2281882"/>
          </a:xfrm>
        </p:spPr>
        <p:txBody>
          <a:bodyPr>
            <a:normAutofit lnSpcReduction="10000"/>
          </a:bodyPr>
          <a:lstStyle/>
          <a:p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26hrs 50m</a:t>
            </a:r>
          </a:p>
          <a:p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33hrs 30m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Thomas: 54hrs 50m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Douglas: 56hrs 21m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171hrs 31m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57831" cy="20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271"/>
            <a:ext cx="10515600" cy="4746810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2D game for mobile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required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button press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or turn based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options and controls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3175"/>
            <a:ext cx="10515600" cy="1325563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2500"/>
            <a:ext cx="9106422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0" indent="0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Tap as a toggle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Badland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Uses single taps to counter gravity</a:t>
            </a:r>
          </a:p>
          <a:p>
            <a:pPr marL="0" indent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0" indent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single taps based on timing</a:t>
            </a:r>
          </a:p>
          <a:p>
            <a:pPr marL="0" indent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Dancing Line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taps to a rhythm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/>
            <a:endParaRPr lang="en-GB" sz="1800" dirty="0" smtClean="0"/>
          </a:p>
          <a:p>
            <a:pPr marL="0" indent="0"/>
            <a:endParaRPr lang="en-GB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22611" b="5096"/>
          <a:stretch/>
        </p:blipFill>
        <p:spPr>
          <a:xfrm>
            <a:off x="4930118" y="1177467"/>
            <a:ext cx="2476656" cy="238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6771" t="40740" r="22292" b="5001"/>
          <a:stretch/>
        </p:blipFill>
        <p:spPr>
          <a:xfrm>
            <a:off x="4694728" y="3743404"/>
            <a:ext cx="2476656" cy="24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r="59383" b="30840"/>
          <a:stretch/>
        </p:blipFill>
        <p:spPr>
          <a:xfrm>
            <a:off x="7703323" y="1167149"/>
            <a:ext cx="2252923" cy="2397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t="21456" b="36973"/>
          <a:stretch/>
        </p:blipFill>
        <p:spPr>
          <a:xfrm>
            <a:off x="7406774" y="3755554"/>
            <a:ext cx="3185566" cy="2351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our game: The Battle Below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Submarine duel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Tapping dives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button fires torpedo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estroy the opponent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Dodge various obstacles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126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Game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6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our game meet 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game is a 2D game for mobile platform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a tap and hold mechanic for the simple control mechanic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play against each other simultaneously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are easy to understand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80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previous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players from getting un-fair advantages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Game-testing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Spawning obstacles 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for the obstacles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Battleship depth charges 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37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from presentation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Seafloor damage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Gameplay-testing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Battleship depth charges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layers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4284" y="1289430"/>
            <a:ext cx="1783714" cy="1783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6358" y="1378330"/>
            <a:ext cx="1914324" cy="1999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10774" r="18212" b="14548"/>
          <a:stretch/>
        </p:blipFill>
        <p:spPr>
          <a:xfrm>
            <a:off x="7103333" y="2822489"/>
            <a:ext cx="2730501" cy="31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gameplay playtesting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924"/>
            <a:ext cx="10515600" cy="5286375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 required to direct the player to the game.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hiding below the screen.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artwork in the game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Hitboxes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torpedo’s were too big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screen wording was misleading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924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318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L6: Group 9 Project Masterclass Final Pitch </vt:lpstr>
      <vt:lpstr>Brief Overview</vt:lpstr>
      <vt:lpstr>Research</vt:lpstr>
      <vt:lpstr>Overview of our game: The Battle Below</vt:lpstr>
      <vt:lpstr>Final Game Build</vt:lpstr>
      <vt:lpstr>How did our game meet the brief</vt:lpstr>
      <vt:lpstr>Feedback from previous presentation</vt:lpstr>
      <vt:lpstr>Iterations from presentation feedback</vt:lpstr>
      <vt:lpstr>Feedback from gameplay playtesting</vt:lpstr>
      <vt:lpstr>Iterations from gameplay feedback</vt:lpstr>
      <vt:lpstr>Artwork</vt:lpstr>
      <vt:lpstr>Final Features</vt:lpstr>
      <vt:lpstr>Future Development</vt:lpstr>
      <vt:lpstr>JIRA Hours Completed 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L6: Group 9 Project Masterclass Pitch 2</dc:title>
  <dc:creator>Games</dc:creator>
  <cp:lastModifiedBy>Games</cp:lastModifiedBy>
  <cp:revision>31</cp:revision>
  <dcterms:created xsi:type="dcterms:W3CDTF">2018-03-05T13:40:32Z</dcterms:created>
  <dcterms:modified xsi:type="dcterms:W3CDTF">2018-05-01T15:38:36Z</dcterms:modified>
</cp:coreProperties>
</file>