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9" r:id="rId4"/>
    <p:sldId id="260" r:id="rId5"/>
    <p:sldId id="258"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6" autoAdjust="0"/>
    <p:restoredTop sz="94660"/>
  </p:normalViewPr>
  <p:slideViewPr>
    <p:cSldViewPr snapToGrid="0">
      <p:cViewPr varScale="1">
        <p:scale>
          <a:sx n="116" d="100"/>
          <a:sy n="116" d="100"/>
        </p:scale>
        <p:origin x="102"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FCE087FE-7CB6-4BC5-91FA-808555A47092}" type="datetimeFigureOut">
              <a:rPr lang="en-GB" smtClean="0"/>
              <a:t>06/02/2018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4147FD7-0A02-4E59-A499-A17C3B7E5CA5}" type="slidenum">
              <a:rPr lang="en-GB" smtClean="0"/>
              <a:t>‹#›</a:t>
            </a:fld>
            <a:endParaRPr lang="en-GB"/>
          </a:p>
        </p:txBody>
      </p:sp>
    </p:spTree>
    <p:extLst>
      <p:ext uri="{BB962C8B-B14F-4D97-AF65-F5344CB8AC3E}">
        <p14:creationId xmlns:p14="http://schemas.microsoft.com/office/powerpoint/2010/main" val="39575705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FCE087FE-7CB6-4BC5-91FA-808555A47092}" type="datetimeFigureOut">
              <a:rPr lang="en-GB" smtClean="0"/>
              <a:t>06/02/2018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4147FD7-0A02-4E59-A499-A17C3B7E5CA5}" type="slidenum">
              <a:rPr lang="en-GB" smtClean="0"/>
              <a:t>‹#›</a:t>
            </a:fld>
            <a:endParaRPr lang="en-GB"/>
          </a:p>
        </p:txBody>
      </p:sp>
    </p:spTree>
    <p:extLst>
      <p:ext uri="{BB962C8B-B14F-4D97-AF65-F5344CB8AC3E}">
        <p14:creationId xmlns:p14="http://schemas.microsoft.com/office/powerpoint/2010/main" val="13125450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FCE087FE-7CB6-4BC5-91FA-808555A47092}" type="datetimeFigureOut">
              <a:rPr lang="en-GB" smtClean="0"/>
              <a:t>06/02/2018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4147FD7-0A02-4E59-A499-A17C3B7E5CA5}" type="slidenum">
              <a:rPr lang="en-GB" smtClean="0"/>
              <a:t>‹#›</a:t>
            </a:fld>
            <a:endParaRPr lang="en-GB"/>
          </a:p>
        </p:txBody>
      </p:sp>
    </p:spTree>
    <p:extLst>
      <p:ext uri="{BB962C8B-B14F-4D97-AF65-F5344CB8AC3E}">
        <p14:creationId xmlns:p14="http://schemas.microsoft.com/office/powerpoint/2010/main" val="22468984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FCE087FE-7CB6-4BC5-91FA-808555A47092}" type="datetimeFigureOut">
              <a:rPr lang="en-GB" smtClean="0"/>
              <a:t>06/02/2018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4147FD7-0A02-4E59-A499-A17C3B7E5CA5}" type="slidenum">
              <a:rPr lang="en-GB" smtClean="0"/>
              <a:t>‹#›</a:t>
            </a:fld>
            <a:endParaRPr lang="en-GB"/>
          </a:p>
        </p:txBody>
      </p:sp>
    </p:spTree>
    <p:extLst>
      <p:ext uri="{BB962C8B-B14F-4D97-AF65-F5344CB8AC3E}">
        <p14:creationId xmlns:p14="http://schemas.microsoft.com/office/powerpoint/2010/main" val="36173937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CE087FE-7CB6-4BC5-91FA-808555A47092}" type="datetimeFigureOut">
              <a:rPr lang="en-GB" smtClean="0"/>
              <a:t>06/02/2018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4147FD7-0A02-4E59-A499-A17C3B7E5CA5}" type="slidenum">
              <a:rPr lang="en-GB" smtClean="0"/>
              <a:t>‹#›</a:t>
            </a:fld>
            <a:endParaRPr lang="en-GB"/>
          </a:p>
        </p:txBody>
      </p:sp>
    </p:spTree>
    <p:extLst>
      <p:ext uri="{BB962C8B-B14F-4D97-AF65-F5344CB8AC3E}">
        <p14:creationId xmlns:p14="http://schemas.microsoft.com/office/powerpoint/2010/main" val="37200267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FCE087FE-7CB6-4BC5-91FA-808555A47092}" type="datetimeFigureOut">
              <a:rPr lang="en-GB" smtClean="0"/>
              <a:t>06/02/2018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4147FD7-0A02-4E59-A499-A17C3B7E5CA5}" type="slidenum">
              <a:rPr lang="en-GB" smtClean="0"/>
              <a:t>‹#›</a:t>
            </a:fld>
            <a:endParaRPr lang="en-GB"/>
          </a:p>
        </p:txBody>
      </p:sp>
    </p:spTree>
    <p:extLst>
      <p:ext uri="{BB962C8B-B14F-4D97-AF65-F5344CB8AC3E}">
        <p14:creationId xmlns:p14="http://schemas.microsoft.com/office/powerpoint/2010/main" val="1122038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FCE087FE-7CB6-4BC5-91FA-808555A47092}" type="datetimeFigureOut">
              <a:rPr lang="en-GB" smtClean="0"/>
              <a:t>06/02/2018</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24147FD7-0A02-4E59-A499-A17C3B7E5CA5}" type="slidenum">
              <a:rPr lang="en-GB" smtClean="0"/>
              <a:t>‹#›</a:t>
            </a:fld>
            <a:endParaRPr lang="en-GB"/>
          </a:p>
        </p:txBody>
      </p:sp>
    </p:spTree>
    <p:extLst>
      <p:ext uri="{BB962C8B-B14F-4D97-AF65-F5344CB8AC3E}">
        <p14:creationId xmlns:p14="http://schemas.microsoft.com/office/powerpoint/2010/main" val="14742160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FCE087FE-7CB6-4BC5-91FA-808555A47092}" type="datetimeFigureOut">
              <a:rPr lang="en-GB" smtClean="0"/>
              <a:t>06/02/2018</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24147FD7-0A02-4E59-A499-A17C3B7E5CA5}" type="slidenum">
              <a:rPr lang="en-GB" smtClean="0"/>
              <a:t>‹#›</a:t>
            </a:fld>
            <a:endParaRPr lang="en-GB"/>
          </a:p>
        </p:txBody>
      </p:sp>
    </p:spTree>
    <p:extLst>
      <p:ext uri="{BB962C8B-B14F-4D97-AF65-F5344CB8AC3E}">
        <p14:creationId xmlns:p14="http://schemas.microsoft.com/office/powerpoint/2010/main" val="18896418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CE087FE-7CB6-4BC5-91FA-808555A47092}" type="datetimeFigureOut">
              <a:rPr lang="en-GB" smtClean="0"/>
              <a:t>06/02/2018</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24147FD7-0A02-4E59-A499-A17C3B7E5CA5}" type="slidenum">
              <a:rPr lang="en-GB" smtClean="0"/>
              <a:t>‹#›</a:t>
            </a:fld>
            <a:endParaRPr lang="en-GB"/>
          </a:p>
        </p:txBody>
      </p:sp>
    </p:spTree>
    <p:extLst>
      <p:ext uri="{BB962C8B-B14F-4D97-AF65-F5344CB8AC3E}">
        <p14:creationId xmlns:p14="http://schemas.microsoft.com/office/powerpoint/2010/main" val="4870582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CE087FE-7CB6-4BC5-91FA-808555A47092}" type="datetimeFigureOut">
              <a:rPr lang="en-GB" smtClean="0"/>
              <a:t>06/02/2018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4147FD7-0A02-4E59-A499-A17C3B7E5CA5}" type="slidenum">
              <a:rPr lang="en-GB" smtClean="0"/>
              <a:t>‹#›</a:t>
            </a:fld>
            <a:endParaRPr lang="en-GB"/>
          </a:p>
        </p:txBody>
      </p:sp>
    </p:spTree>
    <p:extLst>
      <p:ext uri="{BB962C8B-B14F-4D97-AF65-F5344CB8AC3E}">
        <p14:creationId xmlns:p14="http://schemas.microsoft.com/office/powerpoint/2010/main" val="20859120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CE087FE-7CB6-4BC5-91FA-808555A47092}" type="datetimeFigureOut">
              <a:rPr lang="en-GB" smtClean="0"/>
              <a:t>06/02/2018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4147FD7-0A02-4E59-A499-A17C3B7E5CA5}" type="slidenum">
              <a:rPr lang="en-GB" smtClean="0"/>
              <a:t>‹#›</a:t>
            </a:fld>
            <a:endParaRPr lang="en-GB"/>
          </a:p>
        </p:txBody>
      </p:sp>
    </p:spTree>
    <p:extLst>
      <p:ext uri="{BB962C8B-B14F-4D97-AF65-F5344CB8AC3E}">
        <p14:creationId xmlns:p14="http://schemas.microsoft.com/office/powerpoint/2010/main" val="27378198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CE087FE-7CB6-4BC5-91FA-808555A47092}" type="datetimeFigureOut">
              <a:rPr lang="en-GB" smtClean="0"/>
              <a:t>06/02/2018</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147FD7-0A02-4E59-A499-A17C3B7E5CA5}" type="slidenum">
              <a:rPr lang="en-GB" smtClean="0"/>
              <a:t>‹#›</a:t>
            </a:fld>
            <a:endParaRPr lang="en-GB"/>
          </a:p>
        </p:txBody>
      </p:sp>
    </p:spTree>
    <p:extLst>
      <p:ext uri="{BB962C8B-B14F-4D97-AF65-F5344CB8AC3E}">
        <p14:creationId xmlns:p14="http://schemas.microsoft.com/office/powerpoint/2010/main" val="3773937116"/>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Game Design Masterclass</a:t>
            </a:r>
          </a:p>
        </p:txBody>
      </p:sp>
      <p:sp>
        <p:nvSpPr>
          <p:cNvPr id="3" name="Subtitle 2"/>
          <p:cNvSpPr>
            <a:spLocks noGrp="1"/>
          </p:cNvSpPr>
          <p:nvPr>
            <p:ph type="subTitle" idx="1"/>
          </p:nvPr>
        </p:nvSpPr>
        <p:spPr>
          <a:xfrm>
            <a:off x="1126067" y="3509963"/>
            <a:ext cx="9939865" cy="1655762"/>
          </a:xfrm>
        </p:spPr>
        <p:txBody>
          <a:bodyPr/>
          <a:lstStyle/>
          <a:p>
            <a:r>
              <a:rPr lang="en-GB" dirty="0"/>
              <a:t>Group 9: Douglas Simpson, Thomas Simmons, </a:t>
            </a:r>
            <a:r>
              <a:rPr lang="en-GB" dirty="0" err="1"/>
              <a:t>Quwaine</a:t>
            </a:r>
            <a:r>
              <a:rPr lang="en-GB" dirty="0"/>
              <a:t> </a:t>
            </a:r>
            <a:r>
              <a:rPr lang="en-GB" dirty="0" err="1"/>
              <a:t>Dantes</a:t>
            </a:r>
            <a:r>
              <a:rPr lang="en-GB" dirty="0"/>
              <a:t>, </a:t>
            </a:r>
            <a:r>
              <a:rPr lang="en-GB" dirty="0" err="1"/>
              <a:t>Callam</a:t>
            </a:r>
            <a:r>
              <a:rPr lang="en-GB" dirty="0"/>
              <a:t> Mutton</a:t>
            </a:r>
          </a:p>
        </p:txBody>
      </p:sp>
    </p:spTree>
    <p:extLst>
      <p:ext uri="{BB962C8B-B14F-4D97-AF65-F5344CB8AC3E}">
        <p14:creationId xmlns:p14="http://schemas.microsoft.com/office/powerpoint/2010/main" val="37116152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37D502-CE5A-4C6D-975C-1E0A98367C24}"/>
              </a:ext>
            </a:extLst>
          </p:cNvPr>
          <p:cNvSpPr>
            <a:spLocks noGrp="1"/>
          </p:cNvSpPr>
          <p:nvPr>
            <p:ph type="title"/>
          </p:nvPr>
        </p:nvSpPr>
        <p:spPr/>
        <p:txBody>
          <a:bodyPr/>
          <a:lstStyle/>
          <a:p>
            <a:r>
              <a:rPr lang="en-GB" dirty="0"/>
              <a:t>Any Questions?</a:t>
            </a:r>
          </a:p>
        </p:txBody>
      </p:sp>
      <p:sp>
        <p:nvSpPr>
          <p:cNvPr id="3" name="Content Placeholder 2">
            <a:extLst>
              <a:ext uri="{FF2B5EF4-FFF2-40B4-BE49-F238E27FC236}">
                <a16:creationId xmlns:a16="http://schemas.microsoft.com/office/drawing/2014/main" id="{A41ED942-62FA-4DC6-BE7B-00604972CA65}"/>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25909121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The Brief</a:t>
            </a:r>
          </a:p>
        </p:txBody>
      </p:sp>
      <p:sp>
        <p:nvSpPr>
          <p:cNvPr id="3" name="Content Placeholder 2"/>
          <p:cNvSpPr>
            <a:spLocks noGrp="1"/>
          </p:cNvSpPr>
          <p:nvPr>
            <p:ph idx="1"/>
          </p:nvPr>
        </p:nvSpPr>
        <p:spPr>
          <a:xfrm>
            <a:off x="838200" y="1825624"/>
            <a:ext cx="10515600" cy="5032375"/>
          </a:xfrm>
        </p:spPr>
        <p:txBody>
          <a:bodyPr>
            <a:normAutofit/>
          </a:bodyPr>
          <a:lstStyle/>
          <a:p>
            <a:pPr marL="0" indent="0">
              <a:buNone/>
            </a:pPr>
            <a:r>
              <a:rPr lang="en-GB" dirty="0"/>
              <a:t>The brief given is to create a 2d game for a mobile platform. </a:t>
            </a:r>
          </a:p>
          <a:p>
            <a:pPr marL="0" indent="0">
              <a:buNone/>
            </a:pPr>
            <a:endParaRPr lang="en-GB" dirty="0"/>
          </a:p>
          <a:p>
            <a:pPr marL="0" indent="0">
              <a:buNone/>
            </a:pPr>
            <a:r>
              <a:rPr lang="en-GB" dirty="0"/>
              <a:t>It must be multiplayer, and controlled via a single button press. </a:t>
            </a:r>
          </a:p>
          <a:p>
            <a:pPr marL="0" indent="0">
              <a:buNone/>
            </a:pPr>
            <a:endParaRPr lang="en-GB" dirty="0"/>
          </a:p>
          <a:p>
            <a:pPr marL="0" indent="0">
              <a:buNone/>
            </a:pPr>
            <a:r>
              <a:rPr lang="en-GB" dirty="0"/>
              <a:t>It must be symmetric, with both players having the same options and controls. </a:t>
            </a:r>
          </a:p>
          <a:p>
            <a:pPr marL="0" indent="0">
              <a:buNone/>
            </a:pPr>
            <a:endParaRPr lang="en-GB" dirty="0"/>
          </a:p>
          <a:p>
            <a:pPr marL="0" indent="0">
              <a:buNone/>
            </a:pPr>
            <a:r>
              <a:rPr lang="en-GB" dirty="0"/>
              <a:t>It can be simultaneous or turn based.</a:t>
            </a:r>
          </a:p>
          <a:p>
            <a:pPr marL="0" indent="0">
              <a:buNone/>
            </a:pPr>
            <a:endParaRPr lang="en-GB" dirty="0"/>
          </a:p>
          <a:p>
            <a:pPr marL="0" indent="0">
              <a:buNone/>
            </a:pPr>
            <a:r>
              <a:rPr lang="en-GB" dirty="0"/>
              <a:t> </a:t>
            </a:r>
          </a:p>
        </p:txBody>
      </p:sp>
    </p:spTree>
    <p:extLst>
      <p:ext uri="{BB962C8B-B14F-4D97-AF65-F5344CB8AC3E}">
        <p14:creationId xmlns:p14="http://schemas.microsoft.com/office/powerpoint/2010/main" val="27842530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700" y="-3175"/>
            <a:ext cx="10515600" cy="1325563"/>
          </a:xfrm>
        </p:spPr>
        <p:txBody>
          <a:bodyPr/>
          <a:lstStyle/>
          <a:p>
            <a:r>
              <a:rPr lang="en-GB" dirty="0"/>
              <a:t>Research</a:t>
            </a:r>
          </a:p>
        </p:txBody>
      </p:sp>
      <p:sp>
        <p:nvSpPr>
          <p:cNvPr id="3" name="Content Placeholder 2"/>
          <p:cNvSpPr>
            <a:spLocks noGrp="1"/>
          </p:cNvSpPr>
          <p:nvPr>
            <p:ph idx="1"/>
          </p:nvPr>
        </p:nvSpPr>
        <p:spPr>
          <a:xfrm>
            <a:off x="0" y="952500"/>
            <a:ext cx="11353800" cy="5224463"/>
          </a:xfrm>
        </p:spPr>
        <p:txBody>
          <a:bodyPr>
            <a:normAutofit/>
          </a:bodyPr>
          <a:lstStyle/>
          <a:p>
            <a:pPr marL="0" indent="0">
              <a:buNone/>
            </a:pPr>
            <a:r>
              <a:rPr lang="en-GB" sz="1800" dirty="0"/>
              <a:t>Having looked at the example games along with several others, we got a few ideas on how many ways a single button input can be used:</a:t>
            </a:r>
          </a:p>
          <a:p>
            <a:pPr marL="0" indent="0">
              <a:buNone/>
            </a:pPr>
            <a:endParaRPr lang="en-GB" sz="1800" dirty="0"/>
          </a:p>
          <a:p>
            <a:pPr marL="0" indent="0">
              <a:buNone/>
            </a:pPr>
            <a:r>
              <a:rPr lang="en-GB" sz="1800" dirty="0"/>
              <a:t>One More Line: The button is used as a toggle here. Movement is constant but the direction altered dependant on when the button is pressed and for how long.</a:t>
            </a:r>
          </a:p>
          <a:p>
            <a:pPr marL="0" indent="0">
              <a:buNone/>
            </a:pPr>
            <a:endParaRPr lang="en-GB" sz="1800" dirty="0"/>
          </a:p>
          <a:p>
            <a:pPr marL="0" indent="0">
              <a:buNone/>
            </a:pPr>
            <a:endParaRPr lang="en-GB" sz="1800" dirty="0"/>
          </a:p>
          <a:p>
            <a:pPr marL="0" indent="0">
              <a:buNone/>
            </a:pPr>
            <a:endParaRPr lang="en-GB" sz="1800" dirty="0"/>
          </a:p>
          <a:p>
            <a:pPr marL="0" indent="0">
              <a:buNone/>
            </a:pPr>
            <a:endParaRPr lang="en-GB" sz="1800" dirty="0"/>
          </a:p>
          <a:p>
            <a:pPr marL="0" indent="0">
              <a:buNone/>
            </a:pPr>
            <a:endParaRPr lang="en-GB" sz="1800" dirty="0"/>
          </a:p>
          <a:p>
            <a:pPr marL="0" indent="0">
              <a:buNone/>
            </a:pPr>
            <a:r>
              <a:rPr lang="en-GB" sz="1800" dirty="0" err="1"/>
              <a:t>Badland</a:t>
            </a:r>
            <a:r>
              <a:rPr lang="en-GB" sz="1800" dirty="0"/>
              <a:t> / 2: Here, the player falls constantly, something that’s countered when the button is pressed. This can be used to affect the players movement path, with obstacles or puzzles along the way.</a:t>
            </a:r>
          </a:p>
        </p:txBody>
      </p:sp>
      <p:pic>
        <p:nvPicPr>
          <p:cNvPr id="4" name="Picture 3"/>
          <p:cNvPicPr>
            <a:picLocks noChangeAspect="1"/>
          </p:cNvPicPr>
          <p:nvPr/>
        </p:nvPicPr>
        <p:blipFill rotWithShape="1">
          <a:blip r:embed="rId2"/>
          <a:srcRect t="22611" b="5096"/>
          <a:stretch/>
        </p:blipFill>
        <p:spPr>
          <a:xfrm>
            <a:off x="4362450" y="2278063"/>
            <a:ext cx="2279650" cy="2197369"/>
          </a:xfrm>
          <a:prstGeom prst="rect">
            <a:avLst/>
          </a:prstGeom>
        </p:spPr>
      </p:pic>
      <p:pic>
        <p:nvPicPr>
          <p:cNvPr id="5" name="Picture 4"/>
          <p:cNvPicPr>
            <a:picLocks noChangeAspect="1"/>
          </p:cNvPicPr>
          <p:nvPr/>
        </p:nvPicPr>
        <p:blipFill rotWithShape="1">
          <a:blip r:embed="rId3"/>
          <a:srcRect l="46771" t="40740" r="22292" b="5001"/>
          <a:stretch/>
        </p:blipFill>
        <p:spPr>
          <a:xfrm>
            <a:off x="7436564" y="4762500"/>
            <a:ext cx="2304335" cy="2273300"/>
          </a:xfrm>
          <a:prstGeom prst="rect">
            <a:avLst/>
          </a:prstGeom>
        </p:spPr>
      </p:pic>
    </p:spTree>
    <p:extLst>
      <p:ext uri="{BB962C8B-B14F-4D97-AF65-F5344CB8AC3E}">
        <p14:creationId xmlns:p14="http://schemas.microsoft.com/office/powerpoint/2010/main" val="31903960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700" y="-3175"/>
            <a:ext cx="10515600" cy="1325563"/>
          </a:xfrm>
        </p:spPr>
        <p:txBody>
          <a:bodyPr/>
          <a:lstStyle/>
          <a:p>
            <a:r>
              <a:rPr lang="en-GB" dirty="0"/>
              <a:t>Research</a:t>
            </a:r>
          </a:p>
        </p:txBody>
      </p:sp>
      <p:sp>
        <p:nvSpPr>
          <p:cNvPr id="3" name="Content Placeholder 2"/>
          <p:cNvSpPr>
            <a:spLocks noGrp="1"/>
          </p:cNvSpPr>
          <p:nvPr>
            <p:ph idx="1"/>
          </p:nvPr>
        </p:nvSpPr>
        <p:spPr>
          <a:xfrm>
            <a:off x="12700" y="911225"/>
            <a:ext cx="10515600" cy="4351338"/>
          </a:xfrm>
        </p:spPr>
        <p:txBody>
          <a:bodyPr>
            <a:normAutofit/>
          </a:bodyPr>
          <a:lstStyle/>
          <a:p>
            <a:pPr marL="0" indent="0">
              <a:buNone/>
            </a:pPr>
            <a:r>
              <a:rPr lang="en-GB" sz="1800" dirty="0"/>
              <a:t>Stack: Here, the timing of the button press is key. When it’s pressed determines how well you do. However, this has another use. It could be used to give the player more options if it also affected the players control-a constantly scrolling list could have an option selected by a single button press.</a:t>
            </a:r>
          </a:p>
          <a:p>
            <a:pPr marL="0" indent="0">
              <a:buNone/>
            </a:pPr>
            <a:endParaRPr lang="en-GB" sz="1800" dirty="0"/>
          </a:p>
          <a:p>
            <a:pPr marL="0" indent="0">
              <a:buNone/>
            </a:pPr>
            <a:endParaRPr lang="en-GB" sz="1800" dirty="0"/>
          </a:p>
          <a:p>
            <a:pPr marL="0" indent="0">
              <a:buNone/>
            </a:pPr>
            <a:endParaRPr lang="en-GB" sz="1800" dirty="0"/>
          </a:p>
          <a:p>
            <a:pPr marL="0" indent="0">
              <a:buNone/>
            </a:pPr>
            <a:endParaRPr lang="en-GB" sz="1800" dirty="0"/>
          </a:p>
          <a:p>
            <a:pPr marL="0" indent="0">
              <a:buNone/>
            </a:pPr>
            <a:endParaRPr lang="en-GB" sz="1800" dirty="0"/>
          </a:p>
          <a:p>
            <a:pPr marL="0" indent="0">
              <a:buNone/>
            </a:pPr>
            <a:endParaRPr lang="en-GB" sz="1800" dirty="0"/>
          </a:p>
          <a:p>
            <a:pPr marL="0" indent="0">
              <a:buNone/>
            </a:pPr>
            <a:endParaRPr lang="en-GB" sz="1800" dirty="0"/>
          </a:p>
          <a:p>
            <a:pPr marL="0" indent="0">
              <a:buNone/>
            </a:pPr>
            <a:r>
              <a:rPr lang="en-GB" sz="1800" dirty="0"/>
              <a:t>Dancing Line: This used other aspects of the game (specifically Audio in this case) to inform the player as to when they should use their single input. </a:t>
            </a:r>
          </a:p>
          <a:p>
            <a:pPr marL="0" indent="0">
              <a:buNone/>
            </a:pPr>
            <a:endParaRPr lang="en-GB" sz="1800" dirty="0"/>
          </a:p>
        </p:txBody>
      </p:sp>
      <p:pic>
        <p:nvPicPr>
          <p:cNvPr id="4" name="Picture 3"/>
          <p:cNvPicPr>
            <a:picLocks noChangeAspect="1"/>
          </p:cNvPicPr>
          <p:nvPr/>
        </p:nvPicPr>
        <p:blipFill rotWithShape="1">
          <a:blip r:embed="rId2"/>
          <a:srcRect r="59383" b="30840"/>
          <a:stretch/>
        </p:blipFill>
        <p:spPr>
          <a:xfrm>
            <a:off x="7404100" y="1471613"/>
            <a:ext cx="2770118" cy="2947987"/>
          </a:xfrm>
          <a:prstGeom prst="rect">
            <a:avLst/>
          </a:prstGeom>
        </p:spPr>
      </p:pic>
      <p:pic>
        <p:nvPicPr>
          <p:cNvPr id="5" name="Picture 4"/>
          <p:cNvPicPr>
            <a:picLocks noChangeAspect="1"/>
          </p:cNvPicPr>
          <p:nvPr/>
        </p:nvPicPr>
        <p:blipFill rotWithShape="1">
          <a:blip r:embed="rId3"/>
          <a:srcRect t="21456" b="36973"/>
          <a:stretch/>
        </p:blipFill>
        <p:spPr>
          <a:xfrm>
            <a:off x="4025900" y="4799013"/>
            <a:ext cx="2781300" cy="2052865"/>
          </a:xfrm>
          <a:prstGeom prst="rect">
            <a:avLst/>
          </a:prstGeom>
        </p:spPr>
      </p:pic>
    </p:spTree>
    <p:extLst>
      <p:ext uri="{BB962C8B-B14F-4D97-AF65-F5344CB8AC3E}">
        <p14:creationId xmlns:p14="http://schemas.microsoft.com/office/powerpoint/2010/main" val="5693150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Game Ideas</a:t>
            </a:r>
          </a:p>
        </p:txBody>
      </p:sp>
      <p:sp>
        <p:nvSpPr>
          <p:cNvPr id="3" name="Content Placeholder 2"/>
          <p:cNvSpPr>
            <a:spLocks noGrp="1"/>
          </p:cNvSpPr>
          <p:nvPr>
            <p:ph idx="1"/>
          </p:nvPr>
        </p:nvSpPr>
        <p:spPr/>
        <p:txBody>
          <a:bodyPr/>
          <a:lstStyle/>
          <a:p>
            <a:r>
              <a:rPr lang="en-GB" dirty="0"/>
              <a:t>Roulette Fighter</a:t>
            </a:r>
          </a:p>
          <a:p>
            <a:endParaRPr lang="en-GB" dirty="0"/>
          </a:p>
          <a:p>
            <a:r>
              <a:rPr lang="en-GB" dirty="0"/>
              <a:t>Gravity Line</a:t>
            </a:r>
          </a:p>
          <a:p>
            <a:endParaRPr lang="en-GB" dirty="0"/>
          </a:p>
          <a:p>
            <a:r>
              <a:rPr lang="en-GB" dirty="0"/>
              <a:t>Sub Game</a:t>
            </a:r>
          </a:p>
        </p:txBody>
      </p:sp>
    </p:spTree>
    <p:extLst>
      <p:ext uri="{BB962C8B-B14F-4D97-AF65-F5344CB8AC3E}">
        <p14:creationId xmlns:p14="http://schemas.microsoft.com/office/powerpoint/2010/main" val="36606339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F64C03-71C0-4785-876A-A600C69DFD50}"/>
              </a:ext>
            </a:extLst>
          </p:cNvPr>
          <p:cNvSpPr>
            <a:spLocks noGrp="1"/>
          </p:cNvSpPr>
          <p:nvPr>
            <p:ph type="title"/>
          </p:nvPr>
        </p:nvSpPr>
        <p:spPr/>
        <p:txBody>
          <a:bodyPr/>
          <a:lstStyle/>
          <a:p>
            <a:r>
              <a:rPr lang="en-GB" dirty="0"/>
              <a:t>Roulette Fighter</a:t>
            </a:r>
          </a:p>
        </p:txBody>
      </p:sp>
      <p:sp>
        <p:nvSpPr>
          <p:cNvPr id="3" name="Content Placeholder 2">
            <a:extLst>
              <a:ext uri="{FF2B5EF4-FFF2-40B4-BE49-F238E27FC236}">
                <a16:creationId xmlns:a16="http://schemas.microsoft.com/office/drawing/2014/main" id="{D7C9B9C9-E967-4280-A219-C1AC4F3BD374}"/>
              </a:ext>
            </a:extLst>
          </p:cNvPr>
          <p:cNvSpPr>
            <a:spLocks noGrp="1"/>
          </p:cNvSpPr>
          <p:nvPr>
            <p:ph idx="1"/>
          </p:nvPr>
        </p:nvSpPr>
        <p:spPr/>
        <p:txBody>
          <a:bodyPr/>
          <a:lstStyle/>
          <a:p>
            <a:r>
              <a:rPr lang="en-GB" dirty="0"/>
              <a:t>Simultaneous</a:t>
            </a:r>
          </a:p>
          <a:p>
            <a:r>
              <a:rPr lang="en-GB" dirty="0"/>
              <a:t>A simple 2d fighting game</a:t>
            </a:r>
          </a:p>
          <a:p>
            <a:r>
              <a:rPr lang="en-GB" dirty="0"/>
              <a:t>Moves are selected by stopping a spinning wheel-Thus the game would be timing and skill based.</a:t>
            </a:r>
          </a:p>
          <a:p>
            <a:r>
              <a:rPr lang="en-GB" dirty="0"/>
              <a:t>Possible casino theme for the visuals</a:t>
            </a:r>
          </a:p>
          <a:p>
            <a:r>
              <a:rPr lang="en-GB" dirty="0"/>
              <a:t>Core Loop: Wheel spins, Player selects move, move resolves</a:t>
            </a:r>
          </a:p>
          <a:p>
            <a:r>
              <a:rPr lang="en-GB" dirty="0"/>
              <a:t>Hard Fun/People Fun</a:t>
            </a:r>
          </a:p>
          <a:p>
            <a:endParaRPr lang="en-GB" dirty="0"/>
          </a:p>
        </p:txBody>
      </p:sp>
    </p:spTree>
    <p:extLst>
      <p:ext uri="{BB962C8B-B14F-4D97-AF65-F5344CB8AC3E}">
        <p14:creationId xmlns:p14="http://schemas.microsoft.com/office/powerpoint/2010/main" val="34577818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DB760A-20CA-4DFF-92BF-EA6F0F2AB881}"/>
              </a:ext>
            </a:extLst>
          </p:cNvPr>
          <p:cNvSpPr>
            <a:spLocks noGrp="1"/>
          </p:cNvSpPr>
          <p:nvPr>
            <p:ph type="title"/>
          </p:nvPr>
        </p:nvSpPr>
        <p:spPr/>
        <p:txBody>
          <a:bodyPr/>
          <a:lstStyle/>
          <a:p>
            <a:r>
              <a:rPr lang="en-GB" dirty="0"/>
              <a:t>Gravity Line</a:t>
            </a:r>
          </a:p>
        </p:txBody>
      </p:sp>
      <p:sp>
        <p:nvSpPr>
          <p:cNvPr id="3" name="Content Placeholder 2">
            <a:extLst>
              <a:ext uri="{FF2B5EF4-FFF2-40B4-BE49-F238E27FC236}">
                <a16:creationId xmlns:a16="http://schemas.microsoft.com/office/drawing/2014/main" id="{20167D46-7CFB-414A-8BE8-91429E10AE3D}"/>
              </a:ext>
            </a:extLst>
          </p:cNvPr>
          <p:cNvSpPr>
            <a:spLocks noGrp="1"/>
          </p:cNvSpPr>
          <p:nvPr>
            <p:ph idx="1"/>
          </p:nvPr>
        </p:nvSpPr>
        <p:spPr/>
        <p:txBody>
          <a:bodyPr/>
          <a:lstStyle/>
          <a:p>
            <a:r>
              <a:rPr lang="en-GB" dirty="0"/>
              <a:t>Turn Based (But could be simultaneous)</a:t>
            </a:r>
          </a:p>
          <a:p>
            <a:r>
              <a:rPr lang="en-GB" dirty="0"/>
              <a:t>Heavily inspired by One More Line</a:t>
            </a:r>
          </a:p>
          <a:p>
            <a:r>
              <a:rPr lang="en-GB" dirty="0"/>
              <a:t>Gravity would be used to direct the swinging players</a:t>
            </a:r>
          </a:p>
          <a:p>
            <a:r>
              <a:rPr lang="en-GB" dirty="0"/>
              <a:t>Would be a downhill time trial race</a:t>
            </a:r>
          </a:p>
          <a:p>
            <a:r>
              <a:rPr lang="en-GB" dirty="0"/>
              <a:t>Core Loop: Player falls, Player collects and swings, Player releases</a:t>
            </a:r>
          </a:p>
          <a:p>
            <a:r>
              <a:rPr lang="en-GB" dirty="0"/>
              <a:t>Hard Fun/Serious Fun/People fun (if it was simultaneous)</a:t>
            </a:r>
          </a:p>
          <a:p>
            <a:pPr marL="0" indent="0">
              <a:buNone/>
            </a:pPr>
            <a:endParaRPr lang="en-GB" dirty="0"/>
          </a:p>
        </p:txBody>
      </p:sp>
    </p:spTree>
    <p:extLst>
      <p:ext uri="{BB962C8B-B14F-4D97-AF65-F5344CB8AC3E}">
        <p14:creationId xmlns:p14="http://schemas.microsoft.com/office/powerpoint/2010/main" val="28779023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E0B702-F876-48F5-93CA-017EDF2B954A}"/>
              </a:ext>
            </a:extLst>
          </p:cNvPr>
          <p:cNvSpPr>
            <a:spLocks noGrp="1"/>
          </p:cNvSpPr>
          <p:nvPr>
            <p:ph type="title"/>
          </p:nvPr>
        </p:nvSpPr>
        <p:spPr/>
        <p:txBody>
          <a:bodyPr/>
          <a:lstStyle/>
          <a:p>
            <a:r>
              <a:rPr lang="en-GB" dirty="0"/>
              <a:t>Sub Game</a:t>
            </a:r>
          </a:p>
        </p:txBody>
      </p:sp>
      <p:sp>
        <p:nvSpPr>
          <p:cNvPr id="3" name="Content Placeholder 2">
            <a:extLst>
              <a:ext uri="{FF2B5EF4-FFF2-40B4-BE49-F238E27FC236}">
                <a16:creationId xmlns:a16="http://schemas.microsoft.com/office/drawing/2014/main" id="{82DAE1E7-3241-4B98-AD44-20D93B65B3F4}"/>
              </a:ext>
            </a:extLst>
          </p:cNvPr>
          <p:cNvSpPr>
            <a:spLocks noGrp="1"/>
          </p:cNvSpPr>
          <p:nvPr>
            <p:ph idx="1"/>
          </p:nvPr>
        </p:nvSpPr>
        <p:spPr/>
        <p:txBody>
          <a:bodyPr/>
          <a:lstStyle/>
          <a:p>
            <a:r>
              <a:rPr lang="en-GB" dirty="0"/>
              <a:t>Simultaneous</a:t>
            </a:r>
          </a:p>
          <a:p>
            <a:r>
              <a:rPr lang="en-GB" dirty="0"/>
              <a:t>Each player controls a submarine</a:t>
            </a:r>
          </a:p>
          <a:p>
            <a:r>
              <a:rPr lang="en-GB" dirty="0"/>
              <a:t>Tapping causes it to dive and fire a torpedo across the screen</a:t>
            </a:r>
          </a:p>
          <a:p>
            <a:r>
              <a:rPr lang="en-GB" dirty="0"/>
              <a:t>Various obstacles such as seaweed that would slow movement, mines that detonate when hit and sand on the bottom that obscures vision when hit. </a:t>
            </a:r>
          </a:p>
          <a:p>
            <a:r>
              <a:rPr lang="en-GB" dirty="0"/>
              <a:t>Core Loop: Player taps to </a:t>
            </a:r>
            <a:r>
              <a:rPr lang="en-GB"/>
              <a:t>position themselves, </a:t>
            </a:r>
            <a:r>
              <a:rPr lang="en-GB" dirty="0"/>
              <a:t>Torpedoes are launched, Players attempt to evade.</a:t>
            </a:r>
          </a:p>
          <a:p>
            <a:r>
              <a:rPr lang="en-GB" dirty="0"/>
              <a:t>Hard fun/People fun</a:t>
            </a:r>
          </a:p>
        </p:txBody>
      </p:sp>
    </p:spTree>
    <p:extLst>
      <p:ext uri="{BB962C8B-B14F-4D97-AF65-F5344CB8AC3E}">
        <p14:creationId xmlns:p14="http://schemas.microsoft.com/office/powerpoint/2010/main" val="16342492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7216F3-EBC6-4148-B7D5-8E1FC308E5F8}"/>
              </a:ext>
            </a:extLst>
          </p:cNvPr>
          <p:cNvSpPr>
            <a:spLocks noGrp="1"/>
          </p:cNvSpPr>
          <p:nvPr>
            <p:ph type="title"/>
          </p:nvPr>
        </p:nvSpPr>
        <p:spPr/>
        <p:txBody>
          <a:bodyPr/>
          <a:lstStyle/>
          <a:p>
            <a:r>
              <a:rPr lang="en-GB" dirty="0"/>
              <a:t>Chosen Idea</a:t>
            </a:r>
          </a:p>
        </p:txBody>
      </p:sp>
      <p:sp>
        <p:nvSpPr>
          <p:cNvPr id="3" name="Content Placeholder 2">
            <a:extLst>
              <a:ext uri="{FF2B5EF4-FFF2-40B4-BE49-F238E27FC236}">
                <a16:creationId xmlns:a16="http://schemas.microsoft.com/office/drawing/2014/main" id="{714F4AD2-4668-4458-AE4B-03618FB27AB0}"/>
              </a:ext>
            </a:extLst>
          </p:cNvPr>
          <p:cNvSpPr>
            <a:spLocks noGrp="1"/>
          </p:cNvSpPr>
          <p:nvPr>
            <p:ph idx="1"/>
          </p:nvPr>
        </p:nvSpPr>
        <p:spPr/>
        <p:txBody>
          <a:bodyPr/>
          <a:lstStyle/>
          <a:p>
            <a:pPr marL="0" indent="0">
              <a:buNone/>
            </a:pPr>
            <a:r>
              <a:rPr lang="en-GB" dirty="0"/>
              <a:t>We’ve chosen to go with the Sub Game</a:t>
            </a:r>
          </a:p>
          <a:p>
            <a:pPr marL="0" indent="0">
              <a:buNone/>
            </a:pPr>
            <a:endParaRPr lang="en-GB" dirty="0"/>
          </a:p>
          <a:p>
            <a:pPr marL="0" indent="0">
              <a:buNone/>
            </a:pPr>
            <a:r>
              <a:rPr lang="en-GB" dirty="0"/>
              <a:t>Should be possible to put together in the limited time for the project and team skillset.</a:t>
            </a:r>
          </a:p>
          <a:p>
            <a:pPr marL="0" indent="0">
              <a:buNone/>
            </a:pPr>
            <a:endParaRPr lang="en-GB" dirty="0"/>
          </a:p>
          <a:p>
            <a:pPr marL="0" indent="0">
              <a:buNone/>
            </a:pPr>
            <a:r>
              <a:rPr lang="en-GB" dirty="0"/>
              <a:t>Lots of options for obstacles and possible unlockable submarines.</a:t>
            </a:r>
          </a:p>
          <a:p>
            <a:pPr marL="0" indent="0">
              <a:buNone/>
            </a:pPr>
            <a:endParaRPr lang="en-GB" dirty="0"/>
          </a:p>
          <a:p>
            <a:pPr marL="0" indent="0">
              <a:buNone/>
            </a:pPr>
            <a:r>
              <a:rPr lang="en-GB" dirty="0"/>
              <a:t>We will be creating it in Unreal 4</a:t>
            </a:r>
          </a:p>
        </p:txBody>
      </p:sp>
    </p:spTree>
    <p:extLst>
      <p:ext uri="{BB962C8B-B14F-4D97-AF65-F5344CB8AC3E}">
        <p14:creationId xmlns:p14="http://schemas.microsoft.com/office/powerpoint/2010/main" val="22266722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134</TotalTime>
  <Words>494</Words>
  <Application>Microsoft Office PowerPoint</Application>
  <PresentationFormat>Widescreen</PresentationFormat>
  <Paragraphs>68</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Game Design Masterclass</vt:lpstr>
      <vt:lpstr>The Brief</vt:lpstr>
      <vt:lpstr>Research</vt:lpstr>
      <vt:lpstr>Research</vt:lpstr>
      <vt:lpstr>Game Ideas</vt:lpstr>
      <vt:lpstr>Roulette Fighter</vt:lpstr>
      <vt:lpstr>Gravity Line</vt:lpstr>
      <vt:lpstr>Sub Game</vt:lpstr>
      <vt:lpstr>Chosen Idea</vt:lpstr>
      <vt:lpstr>Any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Game Design Masterclass</dc:title>
  <dc:creator>Games</dc:creator>
  <cp:lastModifiedBy>Games</cp:lastModifiedBy>
  <cp:revision>23</cp:revision>
  <dcterms:created xsi:type="dcterms:W3CDTF">2018-02-05T15:46:26Z</dcterms:created>
  <dcterms:modified xsi:type="dcterms:W3CDTF">2018-02-06T14:07:42Z</dcterms:modified>
</cp:coreProperties>
</file>