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2424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890AA0-6485-43C3-A3E1-2183D380AD4D}" type="datetimeFigureOut">
              <a:rPr lang="en-GB" smtClean="0"/>
              <a:pPr/>
              <a:t>06/10/2017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06/10/2017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06/10/2017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890AA0-6485-43C3-A3E1-2183D380AD4D}" type="datetimeFigureOut">
              <a:rPr lang="en-GB" smtClean="0"/>
              <a:pPr/>
              <a:t>06/10/2017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itymine.com/myth-busting-mobile-gaming-demographics/" TargetMode="External"/><Relationship Id="rId2" Type="http://schemas.openxmlformats.org/officeDocument/2006/relationships/hyperlink" Target="http://www.ampush.com/blog/the-fastest-growing-mobile-gaming-audience-wom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ngle.com/blog/2015/04/27/the-6-rules-of-a-hit-puzzle-game/" TargetMode="External"/><Relationship Id="rId5" Type="http://schemas.openxmlformats.org/officeDocument/2006/relationships/hyperlink" Target="https://www.nyfa.edu/student-resources/learning-from-the-best-puzzle-games/" TargetMode="External"/><Relationship Id="rId4" Type="http://schemas.openxmlformats.org/officeDocument/2006/relationships/hyperlink" Target="http://www.adweek.com/brand-marketing/infographic-how-mobile-use-varies-across-generations-16642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38518"/>
            <a:ext cx="6172200" cy="1894362"/>
          </a:xfrm>
        </p:spPr>
        <p:txBody>
          <a:bodyPr/>
          <a:lstStyle/>
          <a:p>
            <a:pPr algn="ctr"/>
            <a:r>
              <a:rPr lang="en-GB" dirty="0" smtClean="0"/>
              <a:t>L6 Group-1 Pitch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17640"/>
            <a:ext cx="6318448" cy="1011560"/>
          </a:xfrm>
        </p:spPr>
        <p:txBody>
          <a:bodyPr>
            <a:normAutofit fontScale="92500"/>
          </a:bodyPr>
          <a:lstStyle/>
          <a:p>
            <a:pPr algn="ctr"/>
            <a:r>
              <a:rPr lang="en-GB" dirty="0" smtClean="0"/>
              <a:t>Caitlin White, Connor Wilby, Jamie </a:t>
            </a:r>
            <a:r>
              <a:rPr lang="en-GB" dirty="0" smtClean="0"/>
              <a:t>Chandler </a:t>
            </a:r>
            <a:r>
              <a:rPr lang="en-GB" dirty="0" smtClean="0"/>
              <a:t>and Jordan </a:t>
            </a:r>
            <a:r>
              <a:rPr lang="en-GB" dirty="0" smtClean="0"/>
              <a:t>Marks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– Moodboards and Style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3-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>
                <a:hlinkClick r:id="rId2"/>
              </a:rPr>
              <a:t>http://www.ampush.com/blog/the-fastest-growing-mobile-gaming-audience-women/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http://www.realitymine.com/myth-busting-mobile-gaming-demographics/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http://www.adweek.com/brand-marketing/infographic-how-mobile-use-varies-across-generations-166426/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https://www.nyfa.edu/student-resources/learning-from-the-best-puzzle-games/</a:t>
            </a:r>
            <a:endParaRPr lang="en-GB" dirty="0" smtClean="0"/>
          </a:p>
          <a:p>
            <a:r>
              <a:rPr lang="en-GB" dirty="0" smtClean="0">
                <a:hlinkClick r:id="rId6"/>
              </a:rPr>
              <a:t>https://vungle.com/blog/2015/04/27/the-6-rules-of-a-hit-puzzle-game/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1-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</a:t>
            </a:r>
            <a:r>
              <a:rPr lang="en-GB" dirty="0" smtClean="0"/>
              <a:t>2 - 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Age: 25-34</a:t>
            </a:r>
          </a:p>
          <a:p>
            <a:r>
              <a:rPr lang="en-GB" dirty="0" smtClean="0"/>
              <a:t>Gender: Female</a:t>
            </a:r>
          </a:p>
          <a:p>
            <a:r>
              <a:rPr lang="en-GB" dirty="0" smtClean="0"/>
              <a:t>Easy Fun: </a:t>
            </a:r>
          </a:p>
          <a:p>
            <a:r>
              <a:rPr lang="en-GB" dirty="0" smtClean="0"/>
              <a:t>Hard Fun: </a:t>
            </a:r>
          </a:p>
          <a:p>
            <a:pPr lvl="1"/>
            <a:r>
              <a:rPr lang="en-GB" dirty="0" smtClean="0"/>
              <a:t>Accomplishment</a:t>
            </a:r>
          </a:p>
          <a:p>
            <a:pPr lvl="1"/>
            <a:r>
              <a:rPr lang="en-GB" dirty="0" smtClean="0"/>
              <a:t>Strategy</a:t>
            </a:r>
          </a:p>
          <a:p>
            <a:pPr lvl="1"/>
            <a:r>
              <a:rPr lang="en-GB" dirty="0" smtClean="0"/>
              <a:t>Clear Goal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r>
              <a:rPr lang="en-GB" sz="1100" dirty="0" smtClean="0"/>
              <a:t>Source: http</a:t>
            </a:r>
            <a:r>
              <a:rPr lang="en-GB" sz="1100" dirty="0" smtClean="0"/>
              <a:t>://www.realitymine.com/myth-busting-mobile-gaming-demographics/</a:t>
            </a:r>
          </a:p>
        </p:txBody>
      </p:sp>
      <p:pic>
        <p:nvPicPr>
          <p:cNvPr id="24578" name="Picture 2" descr="Mobile gaming: age of mobile gam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934319"/>
            <a:ext cx="3754047" cy="2286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– Platform and Genre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Platform: Mobile and Tablet</a:t>
            </a:r>
          </a:p>
          <a:p>
            <a:r>
              <a:rPr lang="en-GB" dirty="0" smtClean="0"/>
              <a:t>Genre: Puzzle</a:t>
            </a:r>
          </a:p>
          <a:p>
            <a:r>
              <a:rPr lang="en-GB" dirty="0" smtClean="0"/>
              <a:t>Duration: Up to 2 minutes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sz="700" dirty="0" smtClean="0"/>
          </a:p>
          <a:p>
            <a:pPr>
              <a:buNone/>
            </a:pPr>
            <a:endParaRPr lang="en-GB" sz="700" dirty="0" smtClean="0"/>
          </a:p>
          <a:p>
            <a:pPr>
              <a:buNone/>
            </a:pPr>
            <a:endParaRPr lang="en-GB" sz="700" dirty="0" smtClean="0"/>
          </a:p>
          <a:p>
            <a:pPr>
              <a:buNone/>
            </a:pPr>
            <a:endParaRPr lang="en-GB" sz="700" dirty="0" smtClean="0"/>
          </a:p>
          <a:p>
            <a:pPr>
              <a:buNone/>
            </a:pPr>
            <a:r>
              <a:rPr lang="en-GB" sz="700" dirty="0" smtClean="0"/>
              <a:t>Source</a:t>
            </a:r>
            <a:r>
              <a:rPr lang="en-GB" sz="700" dirty="0" smtClean="0"/>
              <a:t>: http://www.realitymine.com/myth-busting-mobile-gaming-demographics/</a:t>
            </a:r>
          </a:p>
        </p:txBody>
      </p:sp>
      <p:pic>
        <p:nvPicPr>
          <p:cNvPr id="23554" name="Picture 2" descr="Mobile gaming:Daily playing patter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789040"/>
            <a:ext cx="4752528" cy="2184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– Game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233720"/>
          </a:xfrm>
        </p:spPr>
        <p:txBody>
          <a:bodyPr/>
          <a:lstStyle/>
          <a:p>
            <a:r>
              <a:rPr lang="en-GB" dirty="0" smtClean="0"/>
              <a:t>Direct character through level to goal</a:t>
            </a:r>
          </a:p>
          <a:p>
            <a:r>
              <a:rPr lang="en-GB" dirty="0" smtClean="0"/>
              <a:t>Tap to change direction of tiles</a:t>
            </a:r>
          </a:p>
          <a:p>
            <a:r>
              <a:rPr lang="en-GB" dirty="0" smtClean="0"/>
              <a:t>Soft Currency – Power Ups</a:t>
            </a:r>
          </a:p>
          <a:p>
            <a:r>
              <a:rPr lang="en-GB" dirty="0" smtClean="0"/>
              <a:t>Hard Currency - Cosmetics</a:t>
            </a:r>
          </a:p>
          <a:p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467544" y="1529408"/>
            <a:ext cx="5328592" cy="5328592"/>
            <a:chOff x="467544" y="1529408"/>
            <a:chExt cx="5328592" cy="5328592"/>
          </a:xfrm>
        </p:grpSpPr>
        <p:pic>
          <p:nvPicPr>
            <p:cNvPr id="22532" name="Picture 4" descr="C:\Users\Games\Desktop\tex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529408"/>
              <a:ext cx="5328592" cy="5328592"/>
            </a:xfrm>
            <a:prstGeom prst="rect">
              <a:avLst/>
            </a:prstGeom>
            <a:noFill/>
          </p:spPr>
        </p:pic>
        <p:sp>
          <p:nvSpPr>
            <p:cNvPr id="15" name="Bent-Up Arrow 14"/>
            <p:cNvSpPr/>
            <p:nvPr/>
          </p:nvSpPr>
          <p:spPr>
            <a:xfrm rot="10800000" flipH="1">
              <a:off x="3131841" y="2033464"/>
              <a:ext cx="864096" cy="129614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Bent-Up Arrow 16"/>
            <p:cNvSpPr/>
            <p:nvPr/>
          </p:nvSpPr>
          <p:spPr>
            <a:xfrm rot="5400000" flipH="1">
              <a:off x="647564" y="2213484"/>
              <a:ext cx="1368152" cy="86409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 rot="5400000">
              <a:off x="2159732" y="3077580"/>
              <a:ext cx="504056" cy="11521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535" name="Picture 7" descr="F:\idea_2_drawup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124744"/>
            <a:ext cx="4526880" cy="3292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2 - Challenges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Directing characters to matching goal platform</a:t>
            </a:r>
          </a:p>
          <a:p>
            <a:r>
              <a:rPr lang="en-GB" dirty="0" smtClean="0"/>
              <a:t>Multiple characters to direct</a:t>
            </a:r>
          </a:p>
          <a:p>
            <a:r>
              <a:rPr lang="en-GB" dirty="0" smtClean="0"/>
              <a:t>Varying Speed</a:t>
            </a:r>
          </a:p>
          <a:p>
            <a:r>
              <a:rPr lang="en-GB" dirty="0" smtClean="0"/>
              <a:t>Level Complexity</a:t>
            </a:r>
          </a:p>
          <a:p>
            <a:r>
              <a:rPr lang="en-GB" dirty="0" smtClean="0"/>
              <a:t>Varying Platforms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139</TotalTime>
  <Words>144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Verve</vt:lpstr>
      <vt:lpstr>L6 Group-1 Pitch 1</vt:lpstr>
      <vt:lpstr>Idea 1- </vt:lpstr>
      <vt:lpstr>Slide 3</vt:lpstr>
      <vt:lpstr>Slide 4</vt:lpstr>
      <vt:lpstr>Slide 5</vt:lpstr>
      <vt:lpstr>Idea 2 - Demographic</vt:lpstr>
      <vt:lpstr>Idea 2 – Platform and Genre</vt:lpstr>
      <vt:lpstr>Idea 2 – Game Loop</vt:lpstr>
      <vt:lpstr>Idea 2 - Challenges </vt:lpstr>
      <vt:lpstr>Idea 2 – Moodboards and Style Guide</vt:lpstr>
      <vt:lpstr>Idea 3-</vt:lpstr>
      <vt:lpstr>Slide 12</vt:lpstr>
      <vt:lpstr>Slide 13</vt:lpstr>
      <vt:lpstr>Slide 14</vt:lpstr>
      <vt:lpstr>Slide 15</vt:lpstr>
      <vt:lpstr>Slide 16</vt:lpstr>
      <vt:lpstr>Slide 17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Group-1</dc:title>
  <dc:creator>Games</dc:creator>
  <cp:lastModifiedBy>Games</cp:lastModifiedBy>
  <cp:revision>17</cp:revision>
  <dcterms:created xsi:type="dcterms:W3CDTF">2017-10-06T09:47:19Z</dcterms:created>
  <dcterms:modified xsi:type="dcterms:W3CDTF">2017-10-06T14:26:58Z</dcterms:modified>
</cp:coreProperties>
</file>