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74" r:id="rId8"/>
    <p:sldId id="261" r:id="rId9"/>
    <p:sldId id="262" r:id="rId10"/>
    <p:sldId id="263" r:id="rId11"/>
    <p:sldId id="264" r:id="rId12"/>
    <p:sldId id="265" r:id="rId13"/>
    <p:sldId id="275" r:id="rId14"/>
    <p:sldId id="266" r:id="rId15"/>
    <p:sldId id="267" r:id="rId16"/>
    <p:sldId id="268" r:id="rId17"/>
    <p:sldId id="269" r:id="rId18"/>
    <p:sldId id="270" r:id="rId19"/>
    <p:sldId id="273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9890AA0-6485-43C3-A3E1-2183D380AD4D}" type="datetimeFigureOut">
              <a:rPr lang="en-GB" smtClean="0"/>
              <a:pPr/>
              <a:t>09/10/2017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AA0-6485-43C3-A3E1-2183D380AD4D}" type="datetimeFigureOut">
              <a:rPr lang="en-GB" smtClean="0"/>
              <a:pPr/>
              <a:t>09/10/2017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AA0-6485-43C3-A3E1-2183D380AD4D}" type="datetimeFigureOut">
              <a:rPr lang="en-GB" smtClean="0"/>
              <a:pPr/>
              <a:t>09/10/2017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9890AA0-6485-43C3-A3E1-2183D380AD4D}" type="datetimeFigureOut">
              <a:rPr lang="en-GB" smtClean="0"/>
              <a:pPr/>
              <a:t>09/10/2017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9890AA0-6485-43C3-A3E1-2183D380AD4D}" type="datetimeFigureOut">
              <a:rPr lang="en-GB" smtClean="0"/>
              <a:pPr/>
              <a:t>09/10/2017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9890AA0-6485-43C3-A3E1-2183D380AD4D}" type="datetimeFigureOut">
              <a:rPr lang="en-GB" smtClean="0"/>
              <a:pPr/>
              <a:t>09/10/2017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9890AA0-6485-43C3-A3E1-2183D380AD4D}" type="datetimeFigureOut">
              <a:rPr lang="en-GB" smtClean="0"/>
              <a:pPr/>
              <a:t>09/10/2017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AA0-6485-43C3-A3E1-2183D380AD4D}" type="datetimeFigureOut">
              <a:rPr lang="en-GB" smtClean="0"/>
              <a:pPr/>
              <a:t>09/10/2017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9890AA0-6485-43C3-A3E1-2183D380AD4D}" type="datetimeFigureOut">
              <a:rPr lang="en-GB" smtClean="0"/>
              <a:pPr/>
              <a:t>09/10/2017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9890AA0-6485-43C3-A3E1-2183D380AD4D}" type="datetimeFigureOut">
              <a:rPr lang="en-GB" smtClean="0"/>
              <a:pPr/>
              <a:t>09/10/2017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9890AA0-6485-43C3-A3E1-2183D380AD4D}" type="datetimeFigureOut">
              <a:rPr lang="en-GB" smtClean="0"/>
              <a:pPr/>
              <a:t>09/10/2017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9890AA0-6485-43C3-A3E1-2183D380AD4D}" type="datetimeFigureOut">
              <a:rPr lang="en-GB" smtClean="0"/>
              <a:pPr/>
              <a:t>09/10/2017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litymine.com/myth-busting-mobile-gaming-demographics/" TargetMode="External"/><Relationship Id="rId2" Type="http://schemas.openxmlformats.org/officeDocument/2006/relationships/hyperlink" Target="http://www.ampush.com/blog/the-fastest-growing-mobile-gaming-audience-wome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ungle.com/blog/2015/04/27/the-6-rules-of-a-hit-puzzle-game/" TargetMode="External"/><Relationship Id="rId5" Type="http://schemas.openxmlformats.org/officeDocument/2006/relationships/hyperlink" Target="https://www.nyfa.edu/student-resources/learning-from-the-best-puzzle-games/" TargetMode="External"/><Relationship Id="rId4" Type="http://schemas.openxmlformats.org/officeDocument/2006/relationships/hyperlink" Target="http://www.adweek.com/brand-marketing/infographic-how-mobile-use-varies-across-generations-166426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338518"/>
            <a:ext cx="6172200" cy="1894362"/>
          </a:xfrm>
        </p:spPr>
        <p:txBody>
          <a:bodyPr/>
          <a:lstStyle/>
          <a:p>
            <a:pPr algn="ctr"/>
            <a:r>
              <a:rPr lang="en-GB" dirty="0" smtClean="0"/>
              <a:t>L6 Group-1 Pitch 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217640"/>
            <a:ext cx="6318448" cy="1011560"/>
          </a:xfrm>
        </p:spPr>
        <p:txBody>
          <a:bodyPr>
            <a:normAutofit fontScale="92500"/>
          </a:bodyPr>
          <a:lstStyle/>
          <a:p>
            <a:pPr algn="ctr"/>
            <a:r>
              <a:rPr lang="en-GB" dirty="0" smtClean="0"/>
              <a:t>Caitlin White, Connor Wilby, Jamie Chandler and Jordan Marks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Idea 2 – Game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21088"/>
            <a:ext cx="8229600" cy="2233720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Direct character through level to the goal</a:t>
            </a:r>
          </a:p>
          <a:p>
            <a:r>
              <a:rPr lang="en-GB" dirty="0" smtClean="0"/>
              <a:t>Tap to change direction of tiles</a:t>
            </a:r>
          </a:p>
          <a:p>
            <a:r>
              <a:rPr lang="en-GB" dirty="0" smtClean="0"/>
              <a:t>Soft Currency – Power Ups</a:t>
            </a:r>
          </a:p>
          <a:p>
            <a:r>
              <a:rPr lang="en-GB" dirty="0" smtClean="0"/>
              <a:t>Hard Currency - Cosmetics</a:t>
            </a:r>
          </a:p>
          <a:p>
            <a:endParaRPr lang="en-GB" dirty="0"/>
          </a:p>
        </p:txBody>
      </p:sp>
      <p:grpSp>
        <p:nvGrpSpPr>
          <p:cNvPr id="20" name="Group 19"/>
          <p:cNvGrpSpPr/>
          <p:nvPr/>
        </p:nvGrpSpPr>
        <p:grpSpPr>
          <a:xfrm>
            <a:off x="467544" y="1529408"/>
            <a:ext cx="5328592" cy="5328592"/>
            <a:chOff x="467544" y="1529408"/>
            <a:chExt cx="5328592" cy="5328592"/>
          </a:xfrm>
        </p:grpSpPr>
        <p:pic>
          <p:nvPicPr>
            <p:cNvPr id="22532" name="Picture 4" descr="C:\Users\Games\Desktop\text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529408"/>
              <a:ext cx="5328592" cy="5328592"/>
            </a:xfrm>
            <a:prstGeom prst="rect">
              <a:avLst/>
            </a:prstGeom>
            <a:noFill/>
          </p:spPr>
        </p:pic>
        <p:sp>
          <p:nvSpPr>
            <p:cNvPr id="15" name="Bent-Up Arrow 14"/>
            <p:cNvSpPr/>
            <p:nvPr/>
          </p:nvSpPr>
          <p:spPr>
            <a:xfrm rot="10800000" flipH="1">
              <a:off x="3131841" y="2033464"/>
              <a:ext cx="864096" cy="1296144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Bent-Up Arrow 16"/>
            <p:cNvSpPr/>
            <p:nvPr/>
          </p:nvSpPr>
          <p:spPr>
            <a:xfrm rot="5400000" flipH="1">
              <a:off x="647564" y="2213484"/>
              <a:ext cx="1368152" cy="864096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Down Arrow 18"/>
            <p:cNvSpPr/>
            <p:nvPr/>
          </p:nvSpPr>
          <p:spPr>
            <a:xfrm rot="5400000">
              <a:off x="2159732" y="3077580"/>
              <a:ext cx="504056" cy="115212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2535" name="Picture 7" descr="F:\idea_2_drawup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1124744"/>
            <a:ext cx="4526880" cy="32922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Idea 2 - Challenges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Directing characters to matching goal platform</a:t>
            </a:r>
          </a:p>
          <a:p>
            <a:r>
              <a:rPr lang="en-GB" dirty="0" smtClean="0"/>
              <a:t>Multiple characters to direct</a:t>
            </a:r>
          </a:p>
          <a:p>
            <a:r>
              <a:rPr lang="en-GB" dirty="0" smtClean="0"/>
              <a:t>Varying Speed</a:t>
            </a:r>
          </a:p>
          <a:p>
            <a:r>
              <a:rPr lang="en-GB" dirty="0" smtClean="0"/>
              <a:t>Level Complexity</a:t>
            </a:r>
          </a:p>
          <a:p>
            <a:r>
              <a:rPr lang="en-GB" dirty="0" smtClean="0"/>
              <a:t>Varying Platforms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Idea 2 – Moodboards and Style Guide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Idea </a:t>
            </a:r>
            <a:r>
              <a:rPr lang="en-GB" smtClean="0"/>
              <a:t>3- </a:t>
            </a:r>
            <a:r>
              <a:rPr lang="en-GB" dirty="0" smtClean="0"/>
              <a:t>Game?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50876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Idea </a:t>
            </a:r>
            <a:r>
              <a:rPr lang="en-GB" dirty="0"/>
              <a:t>3- Demographic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Age: 25-34</a:t>
            </a:r>
          </a:p>
          <a:p>
            <a:r>
              <a:rPr lang="en-GB" dirty="0"/>
              <a:t>Gender: Female</a:t>
            </a:r>
          </a:p>
          <a:p>
            <a:r>
              <a:rPr lang="en-GB" dirty="0" smtClean="0"/>
              <a:t>Hard Fun: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3- </a:t>
            </a:r>
            <a:r>
              <a:rPr lang="en-GB" dirty="0" smtClean="0"/>
              <a:t>Platform </a:t>
            </a:r>
            <a:r>
              <a:rPr lang="en-GB" dirty="0"/>
              <a:t>and Genre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Platform: Mobile and Tablet</a:t>
            </a:r>
          </a:p>
          <a:p>
            <a:r>
              <a:rPr lang="en-GB" dirty="0"/>
              <a:t>Genre: Puzzle</a:t>
            </a:r>
          </a:p>
          <a:p>
            <a:r>
              <a:rPr lang="en-GB" dirty="0"/>
              <a:t>Duration: 1</a:t>
            </a:r>
            <a:r>
              <a:rPr lang="en-GB" dirty="0" smtClean="0"/>
              <a:t> minutes per life with up to 6 mins of play when all lives are used at once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Idea 3- Game </a:t>
            </a:r>
            <a:r>
              <a:rPr lang="en-GB" dirty="0"/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05374"/>
            <a:ext cx="8229600" cy="249197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Player’s have a minute to come up with as many words as they can using the giving letters</a:t>
            </a:r>
          </a:p>
          <a:p>
            <a:r>
              <a:rPr lang="en-GB" dirty="0" smtClean="0"/>
              <a:t>Soft </a:t>
            </a:r>
            <a:r>
              <a:rPr lang="en-GB" dirty="0"/>
              <a:t>Currency – Power Ups</a:t>
            </a:r>
          </a:p>
          <a:p>
            <a:r>
              <a:rPr lang="en-GB" dirty="0"/>
              <a:t>Hard Currency </a:t>
            </a:r>
            <a:r>
              <a:rPr lang="en-GB" dirty="0" smtClean="0"/>
              <a:t>– Refill your lives</a:t>
            </a:r>
            <a:endParaRPr lang="en-GB" dirty="0"/>
          </a:p>
        </p:txBody>
      </p:sp>
      <p:sp>
        <p:nvSpPr>
          <p:cNvPr id="4" name="Bent-Up Arrow 3"/>
          <p:cNvSpPr/>
          <p:nvPr/>
        </p:nvSpPr>
        <p:spPr>
          <a:xfrm rot="10800000" flipH="1">
            <a:off x="5076056" y="1761184"/>
            <a:ext cx="864096" cy="12961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Bent-Up Arrow 4"/>
          <p:cNvSpPr/>
          <p:nvPr/>
        </p:nvSpPr>
        <p:spPr>
          <a:xfrm rot="5400000" flipH="1">
            <a:off x="2475837" y="1941204"/>
            <a:ext cx="1368152" cy="86409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own Arrow 5"/>
          <p:cNvSpPr/>
          <p:nvPr/>
        </p:nvSpPr>
        <p:spPr>
          <a:xfrm rot="5400000">
            <a:off x="3771981" y="2805300"/>
            <a:ext cx="504056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613929" y="168917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Use a Life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367825" y="3007413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Earn rewards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600073" y="2949987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Make as many words as you can in a minute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</a:t>
            </a:r>
            <a:r>
              <a:rPr lang="en-GB" dirty="0" smtClean="0"/>
              <a:t>3 </a:t>
            </a:r>
            <a:r>
              <a:rPr lang="en-GB" dirty="0"/>
              <a:t>-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Fast paced</a:t>
            </a:r>
          </a:p>
          <a:p>
            <a:r>
              <a:rPr lang="en-GB" dirty="0" smtClean="0"/>
              <a:t>Mental challenge</a:t>
            </a:r>
          </a:p>
          <a:p>
            <a:r>
              <a:rPr lang="en-GB" dirty="0" smtClean="0"/>
              <a:t>Varying amount of letters</a:t>
            </a:r>
          </a:p>
          <a:p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</a:t>
            </a:r>
            <a:r>
              <a:rPr lang="en-GB" dirty="0" smtClean="0"/>
              <a:t>3 </a:t>
            </a:r>
            <a:r>
              <a:rPr lang="en-GB" dirty="0"/>
              <a:t>– </a:t>
            </a:r>
            <a:r>
              <a:rPr lang="en-GB" dirty="0" err="1"/>
              <a:t>Moodboards</a:t>
            </a:r>
            <a:r>
              <a:rPr lang="en-GB" dirty="0"/>
              <a:t> and Style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399032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918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Idea 1- </a:t>
            </a:r>
            <a:r>
              <a:rPr lang="en-GB" dirty="0" smtClean="0"/>
              <a:t>Hex Switching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>
                <a:hlinkClick r:id="rId2"/>
              </a:rPr>
              <a:t>http://www.ampush.com/blog/the-fastest-growing-mobile-gaming-audience-women/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http://www.realitymine.com/myth-busting-mobile-gaming-demographics/</a:t>
            </a:r>
            <a:endParaRPr lang="en-GB" dirty="0" smtClean="0"/>
          </a:p>
          <a:p>
            <a:r>
              <a:rPr lang="en-GB" dirty="0" smtClean="0">
                <a:hlinkClick r:id="rId4"/>
              </a:rPr>
              <a:t>http://www.adweek.com/brand-marketing/infographic-how-mobile-use-varies-across-generations-166426/</a:t>
            </a:r>
            <a:endParaRPr lang="en-GB" dirty="0" smtClean="0"/>
          </a:p>
          <a:p>
            <a:r>
              <a:rPr lang="en-GB" dirty="0" smtClean="0">
                <a:hlinkClick r:id="rId5"/>
              </a:rPr>
              <a:t>https://www.nyfa.edu/student-resources/learning-from-the-best-puzzle-games/</a:t>
            </a:r>
            <a:endParaRPr lang="en-GB" dirty="0" smtClean="0"/>
          </a:p>
          <a:p>
            <a:r>
              <a:rPr lang="en-GB" dirty="0" smtClean="0">
                <a:hlinkClick r:id="rId6"/>
              </a:rPr>
              <a:t>https://vungle.com/blog/2015/04/27/the-6-rules-of-a-hit-puzzle-game/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1- </a:t>
            </a:r>
            <a:r>
              <a:rPr lang="en-GB" dirty="0" smtClean="0"/>
              <a:t>Demographic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1- </a:t>
            </a:r>
            <a:r>
              <a:rPr lang="en-GB" dirty="0" smtClean="0"/>
              <a:t>Platform and Genre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1- </a:t>
            </a:r>
            <a:r>
              <a:rPr lang="en-GB" dirty="0" smtClean="0"/>
              <a:t>Game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1- </a:t>
            </a:r>
            <a:r>
              <a:rPr lang="en-GB" dirty="0" smtClean="0"/>
              <a:t>Challenges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5087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</a:t>
            </a:r>
            <a:r>
              <a:rPr lang="en-GB" dirty="0" smtClean="0"/>
              <a:t>2- </a:t>
            </a:r>
            <a:r>
              <a:rPr lang="en-GB" dirty="0" smtClean="0"/>
              <a:t>Game?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50876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Idea 2 - Demographic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sz="3800" dirty="0" smtClean="0"/>
              <a:t>Age: 25-34</a:t>
            </a:r>
          </a:p>
          <a:p>
            <a:r>
              <a:rPr lang="en-GB" sz="3800" dirty="0" smtClean="0"/>
              <a:t>Gender: Female</a:t>
            </a:r>
          </a:p>
          <a:p>
            <a:r>
              <a:rPr lang="en-GB" sz="3800" dirty="0" smtClean="0"/>
              <a:t>Hard Fun: </a:t>
            </a:r>
          </a:p>
          <a:p>
            <a:pPr lvl="1"/>
            <a:r>
              <a:rPr lang="en-GB" sz="3800" dirty="0" smtClean="0"/>
              <a:t>Accomplishment</a:t>
            </a:r>
          </a:p>
          <a:p>
            <a:pPr lvl="1"/>
            <a:r>
              <a:rPr lang="en-GB" sz="3800" dirty="0" smtClean="0"/>
              <a:t>Strategy</a:t>
            </a:r>
          </a:p>
          <a:p>
            <a:pPr lvl="1"/>
            <a:r>
              <a:rPr lang="en-GB" sz="3800" dirty="0" smtClean="0"/>
              <a:t>Clear Goal</a:t>
            </a:r>
          </a:p>
          <a:p>
            <a:pPr lvl="1"/>
            <a:endParaRPr lang="en-GB" dirty="0" smtClean="0"/>
          </a:p>
          <a:p>
            <a:endParaRPr lang="en-GB" dirty="0" smtClean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sz="1100" dirty="0" smtClean="0"/>
          </a:p>
          <a:p>
            <a:pPr>
              <a:buNone/>
            </a:pPr>
            <a:endParaRPr lang="en-GB" sz="1100" dirty="0" smtClean="0"/>
          </a:p>
          <a:p>
            <a:pPr>
              <a:buNone/>
            </a:pPr>
            <a:r>
              <a:rPr lang="en-GB" sz="1100" dirty="0" smtClean="0"/>
              <a:t>Source: http://www.realitymine.com/myth-busting-mobile-gaming-demographics/</a:t>
            </a:r>
          </a:p>
        </p:txBody>
      </p:sp>
      <p:pic>
        <p:nvPicPr>
          <p:cNvPr id="24578" name="Picture 2" descr="Mobile gaming: age of mobile gamer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1934319"/>
            <a:ext cx="3754047" cy="22867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Idea 2 – Platform and Genre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Platform: Mobile and Tablet</a:t>
            </a:r>
          </a:p>
          <a:p>
            <a:r>
              <a:rPr lang="en-GB" dirty="0" smtClean="0"/>
              <a:t>Genre: Puzzle</a:t>
            </a:r>
          </a:p>
          <a:p>
            <a:r>
              <a:rPr lang="en-GB" dirty="0" smtClean="0"/>
              <a:t>Duration: Up to 2 minutes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>
              <a:buNone/>
            </a:pPr>
            <a:endParaRPr lang="en-GB" sz="700" dirty="0" smtClean="0"/>
          </a:p>
          <a:p>
            <a:pPr>
              <a:buNone/>
            </a:pPr>
            <a:endParaRPr lang="en-GB" sz="700" dirty="0" smtClean="0"/>
          </a:p>
          <a:p>
            <a:pPr>
              <a:buNone/>
            </a:pPr>
            <a:endParaRPr lang="en-GB" sz="700" dirty="0" smtClean="0"/>
          </a:p>
          <a:p>
            <a:pPr>
              <a:buNone/>
            </a:pPr>
            <a:endParaRPr lang="en-GB" sz="700" dirty="0" smtClean="0"/>
          </a:p>
          <a:p>
            <a:pPr>
              <a:buNone/>
            </a:pPr>
            <a:r>
              <a:rPr lang="en-GB" sz="700" dirty="0" smtClean="0"/>
              <a:t>Source: http://www.realitymine.com/myth-busting-mobile-gaming-demographics/</a:t>
            </a:r>
          </a:p>
        </p:txBody>
      </p:sp>
      <p:pic>
        <p:nvPicPr>
          <p:cNvPr id="23554" name="Picture 2" descr="Mobile gaming:Daily playing patter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501008"/>
            <a:ext cx="5760640" cy="26475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181</TotalTime>
  <Words>279</Words>
  <Application>Microsoft Office PowerPoint</Application>
  <PresentationFormat>On-screen Show (4:3)</PresentationFormat>
  <Paragraphs>78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Verve</vt:lpstr>
      <vt:lpstr>L6 Group-1 Pitch 1</vt:lpstr>
      <vt:lpstr>Idea 1- Hex Switching</vt:lpstr>
      <vt:lpstr>Idea 1- Demographic</vt:lpstr>
      <vt:lpstr>Idea 1- Platform and Genre</vt:lpstr>
      <vt:lpstr>Idea 1- Game Loop</vt:lpstr>
      <vt:lpstr>Idea 1- Challenges</vt:lpstr>
      <vt:lpstr>Idea 2- Game?</vt:lpstr>
      <vt:lpstr>Idea 2 - Demographic</vt:lpstr>
      <vt:lpstr>Idea 2 – Platform and Genre</vt:lpstr>
      <vt:lpstr>Idea 2 – Game Loop</vt:lpstr>
      <vt:lpstr>Idea 2 - Challenges </vt:lpstr>
      <vt:lpstr>Idea 2 – Moodboards and Style Guide</vt:lpstr>
      <vt:lpstr>Idea 3- Game?</vt:lpstr>
      <vt:lpstr>Idea 3- Demographic</vt:lpstr>
      <vt:lpstr>Idea 3- Platform and Genre</vt:lpstr>
      <vt:lpstr>Idea 3- Game Loop</vt:lpstr>
      <vt:lpstr>Idea 3 - Challenges</vt:lpstr>
      <vt:lpstr>Idea 3 – Moodboards and Style Guide</vt:lpstr>
      <vt:lpstr>Questions?</vt:lpstr>
      <vt:lpstr>Slide 20</vt:lpstr>
    </vt:vector>
  </TitlesOfParts>
  <Company>University Campus Suffolk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L6 Group-1</dc:title>
  <dc:creator>Games</dc:creator>
  <cp:lastModifiedBy>CJace33@gmail.com</cp:lastModifiedBy>
  <cp:revision>32</cp:revision>
  <dcterms:created xsi:type="dcterms:W3CDTF">2017-10-06T09:47:19Z</dcterms:created>
  <dcterms:modified xsi:type="dcterms:W3CDTF">2017-10-09T21:14:53Z</dcterms:modified>
</cp:coreProperties>
</file>