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256" r:id="rId2"/>
    <p:sldId id="261" r:id="rId3"/>
    <p:sldId id="274" r:id="rId4"/>
    <p:sldId id="257" r:id="rId5"/>
    <p:sldId id="259" r:id="rId6"/>
    <p:sldId id="260" r:id="rId7"/>
    <p:sldId id="272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3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90" autoAdjust="0"/>
  </p:normalViewPr>
  <p:slideViewPr>
    <p:cSldViewPr>
      <p:cViewPr>
        <p:scale>
          <a:sx n="100" d="100"/>
          <a:sy n="100" d="100"/>
        </p:scale>
        <p:origin x="-194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45B67A-92C6-4C31-BB88-CA8A042B05E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76BD92-E0C4-4278-8122-FCEE62189C1C}">
      <dgm:prSet phldrT="[Text]"/>
      <dgm:spPr/>
      <dgm:t>
        <a:bodyPr/>
        <a:lstStyle/>
        <a:p>
          <a:r>
            <a:rPr lang="en-US" dirty="0"/>
            <a:t>Level start</a:t>
          </a:r>
        </a:p>
      </dgm:t>
    </dgm:pt>
    <dgm:pt modelId="{E6BD7302-EA76-48D9-A9DF-021359674335}" type="parTrans" cxnId="{73623984-A5C7-41EA-BEFE-3CA552D9FEC7}">
      <dgm:prSet/>
      <dgm:spPr/>
      <dgm:t>
        <a:bodyPr/>
        <a:lstStyle/>
        <a:p>
          <a:endParaRPr lang="en-US"/>
        </a:p>
      </dgm:t>
    </dgm:pt>
    <dgm:pt modelId="{FE27E0FF-AED2-429B-9AD3-41A6DF98286F}" type="sibTrans" cxnId="{73623984-A5C7-41EA-BEFE-3CA552D9FEC7}">
      <dgm:prSet/>
      <dgm:spPr/>
      <dgm:t>
        <a:bodyPr/>
        <a:lstStyle/>
        <a:p>
          <a:endParaRPr lang="en-US"/>
        </a:p>
      </dgm:t>
    </dgm:pt>
    <dgm:pt modelId="{0450D359-EBCE-4CAD-A13E-3D96EFB8CE53}">
      <dgm:prSet phldrT="[Text]"/>
      <dgm:spPr/>
      <dgm:t>
        <a:bodyPr/>
        <a:lstStyle/>
        <a:p>
          <a:r>
            <a:rPr lang="en-US" dirty="0"/>
            <a:t>Swap tiles</a:t>
          </a:r>
        </a:p>
      </dgm:t>
    </dgm:pt>
    <dgm:pt modelId="{F00047B3-4295-4A43-99A2-F77490E48B44}" type="parTrans" cxnId="{FBA3E9A6-324B-46FB-AA3A-C4F19ED069DD}">
      <dgm:prSet/>
      <dgm:spPr/>
      <dgm:t>
        <a:bodyPr/>
        <a:lstStyle/>
        <a:p>
          <a:endParaRPr lang="en-US"/>
        </a:p>
      </dgm:t>
    </dgm:pt>
    <dgm:pt modelId="{2515405C-71B0-49D6-833F-296E0310B914}" type="sibTrans" cxnId="{FBA3E9A6-324B-46FB-AA3A-C4F19ED069DD}">
      <dgm:prSet/>
      <dgm:spPr/>
      <dgm:t>
        <a:bodyPr/>
        <a:lstStyle/>
        <a:p>
          <a:endParaRPr lang="en-US"/>
        </a:p>
      </dgm:t>
    </dgm:pt>
    <dgm:pt modelId="{240E754E-20B9-4F09-84C6-8564442B797D}">
      <dgm:prSet phldrT="[Text]"/>
      <dgm:spPr/>
      <dgm:t>
        <a:bodyPr/>
        <a:lstStyle/>
        <a:p>
          <a:r>
            <a:rPr lang="en-US" dirty="0"/>
            <a:t>Complete level</a:t>
          </a:r>
        </a:p>
      </dgm:t>
    </dgm:pt>
    <dgm:pt modelId="{199EC2E1-3328-4CBC-92A4-1430DF950AC2}" type="parTrans" cxnId="{A04B444C-F5C3-4A6B-9AD8-8210CA861B25}">
      <dgm:prSet/>
      <dgm:spPr/>
      <dgm:t>
        <a:bodyPr/>
        <a:lstStyle/>
        <a:p>
          <a:endParaRPr lang="en-US"/>
        </a:p>
      </dgm:t>
    </dgm:pt>
    <dgm:pt modelId="{D39A17A5-E082-490F-9C6F-34F7242EE27B}" type="sibTrans" cxnId="{A04B444C-F5C3-4A6B-9AD8-8210CA861B25}">
      <dgm:prSet/>
      <dgm:spPr/>
      <dgm:t>
        <a:bodyPr/>
        <a:lstStyle/>
        <a:p>
          <a:endParaRPr lang="en-US"/>
        </a:p>
      </dgm:t>
    </dgm:pt>
    <dgm:pt modelId="{FDB6EE4B-D3DC-4E47-9D6D-76BAB5C6B0CD}">
      <dgm:prSet phldrT="[Text]"/>
      <dgm:spPr/>
      <dgm:t>
        <a:bodyPr/>
        <a:lstStyle/>
        <a:p>
          <a:r>
            <a:rPr lang="en-US" dirty="0" smtClean="0"/>
            <a:t>Earn rewards</a:t>
          </a:r>
          <a:endParaRPr lang="en-US" dirty="0"/>
        </a:p>
      </dgm:t>
    </dgm:pt>
    <dgm:pt modelId="{F07CE661-A2AD-4EFC-A25B-2491FF57A173}" type="parTrans" cxnId="{CEE41EA0-4D28-4AA2-965B-D49F2955080A}">
      <dgm:prSet/>
      <dgm:spPr/>
      <dgm:t>
        <a:bodyPr/>
        <a:lstStyle/>
        <a:p>
          <a:endParaRPr lang="en-US"/>
        </a:p>
      </dgm:t>
    </dgm:pt>
    <dgm:pt modelId="{A8EC9455-C67E-45AF-9F80-5B693CC3DB1F}" type="sibTrans" cxnId="{CEE41EA0-4D28-4AA2-965B-D49F2955080A}">
      <dgm:prSet/>
      <dgm:spPr/>
      <dgm:t>
        <a:bodyPr/>
        <a:lstStyle/>
        <a:p>
          <a:endParaRPr lang="en-US"/>
        </a:p>
      </dgm:t>
    </dgm:pt>
    <dgm:pt modelId="{E9207BBE-1E4E-4B97-8833-8BD1899DC9B6}" type="pres">
      <dgm:prSet presAssocID="{2845B67A-92C6-4C31-BB88-CA8A042B05E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351C160-82F5-4772-8E0F-B59BC93285AC}" type="pres">
      <dgm:prSet presAssocID="{2845B67A-92C6-4C31-BB88-CA8A042B05E2}" presName="cycle" presStyleCnt="0"/>
      <dgm:spPr/>
    </dgm:pt>
    <dgm:pt modelId="{3C6E4344-2BAF-46B1-911F-87EF0AA480F4}" type="pres">
      <dgm:prSet presAssocID="{6E76BD92-E0C4-4278-8122-FCEE62189C1C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05EC19-9CBB-4D05-8C94-0B538C585BC0}" type="pres">
      <dgm:prSet presAssocID="{FE27E0FF-AED2-429B-9AD3-41A6DF98286F}" presName="sibTransFirstNode" presStyleLbl="bgShp" presStyleIdx="0" presStyleCnt="1"/>
      <dgm:spPr/>
      <dgm:t>
        <a:bodyPr/>
        <a:lstStyle/>
        <a:p>
          <a:endParaRPr lang="en-GB"/>
        </a:p>
      </dgm:t>
    </dgm:pt>
    <dgm:pt modelId="{DB507643-5CAC-4102-80BD-5451C0BDAB27}" type="pres">
      <dgm:prSet presAssocID="{0450D359-EBCE-4CAD-A13E-3D96EFB8CE53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F9D6A7-F885-4940-85EE-CC68623E32C0}" type="pres">
      <dgm:prSet presAssocID="{240E754E-20B9-4F09-84C6-8564442B797D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8FAB91-651E-4A3F-81D1-658D94468009}" type="pres">
      <dgm:prSet presAssocID="{FDB6EE4B-D3DC-4E47-9D6D-76BAB5C6B0CD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BA3E9A6-324B-46FB-AA3A-C4F19ED069DD}" srcId="{2845B67A-92C6-4C31-BB88-CA8A042B05E2}" destId="{0450D359-EBCE-4CAD-A13E-3D96EFB8CE53}" srcOrd="1" destOrd="0" parTransId="{F00047B3-4295-4A43-99A2-F77490E48B44}" sibTransId="{2515405C-71B0-49D6-833F-296E0310B914}"/>
    <dgm:cxn modelId="{01ED156B-C568-49FB-964D-228F0450C75D}" type="presOf" srcId="{FDB6EE4B-D3DC-4E47-9D6D-76BAB5C6B0CD}" destId="{B88FAB91-651E-4A3F-81D1-658D94468009}" srcOrd="0" destOrd="0" presId="urn:microsoft.com/office/officeart/2005/8/layout/cycle3"/>
    <dgm:cxn modelId="{A04B444C-F5C3-4A6B-9AD8-8210CA861B25}" srcId="{2845B67A-92C6-4C31-BB88-CA8A042B05E2}" destId="{240E754E-20B9-4F09-84C6-8564442B797D}" srcOrd="2" destOrd="0" parTransId="{199EC2E1-3328-4CBC-92A4-1430DF950AC2}" sibTransId="{D39A17A5-E082-490F-9C6F-34F7242EE27B}"/>
    <dgm:cxn modelId="{73623984-A5C7-41EA-BEFE-3CA552D9FEC7}" srcId="{2845B67A-92C6-4C31-BB88-CA8A042B05E2}" destId="{6E76BD92-E0C4-4278-8122-FCEE62189C1C}" srcOrd="0" destOrd="0" parTransId="{E6BD7302-EA76-48D9-A9DF-021359674335}" sibTransId="{FE27E0FF-AED2-429B-9AD3-41A6DF98286F}"/>
    <dgm:cxn modelId="{11462B83-ADEC-4271-A84E-1F426549C131}" type="presOf" srcId="{2845B67A-92C6-4C31-BB88-CA8A042B05E2}" destId="{E9207BBE-1E4E-4B97-8833-8BD1899DC9B6}" srcOrd="0" destOrd="0" presId="urn:microsoft.com/office/officeart/2005/8/layout/cycle3"/>
    <dgm:cxn modelId="{9C43A3A3-CDC8-465C-A58E-4A98D171AE87}" type="presOf" srcId="{240E754E-20B9-4F09-84C6-8564442B797D}" destId="{E1F9D6A7-F885-4940-85EE-CC68623E32C0}" srcOrd="0" destOrd="0" presId="urn:microsoft.com/office/officeart/2005/8/layout/cycle3"/>
    <dgm:cxn modelId="{7D928312-0CB3-4F86-AFC1-E2628CBDD976}" type="presOf" srcId="{FE27E0FF-AED2-429B-9AD3-41A6DF98286F}" destId="{FF05EC19-9CBB-4D05-8C94-0B538C585BC0}" srcOrd="0" destOrd="0" presId="urn:microsoft.com/office/officeart/2005/8/layout/cycle3"/>
    <dgm:cxn modelId="{EAA6D632-101B-42EE-8F7C-77D2D726A0E4}" type="presOf" srcId="{0450D359-EBCE-4CAD-A13E-3D96EFB8CE53}" destId="{DB507643-5CAC-4102-80BD-5451C0BDAB27}" srcOrd="0" destOrd="0" presId="urn:microsoft.com/office/officeart/2005/8/layout/cycle3"/>
    <dgm:cxn modelId="{68EC68E2-5A3A-4297-AEF8-68838B9D0B7F}" type="presOf" srcId="{6E76BD92-E0C4-4278-8122-FCEE62189C1C}" destId="{3C6E4344-2BAF-46B1-911F-87EF0AA480F4}" srcOrd="0" destOrd="0" presId="urn:microsoft.com/office/officeart/2005/8/layout/cycle3"/>
    <dgm:cxn modelId="{CEE41EA0-4D28-4AA2-965B-D49F2955080A}" srcId="{2845B67A-92C6-4C31-BB88-CA8A042B05E2}" destId="{FDB6EE4B-D3DC-4E47-9D6D-76BAB5C6B0CD}" srcOrd="3" destOrd="0" parTransId="{F07CE661-A2AD-4EFC-A25B-2491FF57A173}" sibTransId="{A8EC9455-C67E-45AF-9F80-5B693CC3DB1F}"/>
    <dgm:cxn modelId="{80D82425-DCB1-4208-84D4-2CBD96476969}" type="presParOf" srcId="{E9207BBE-1E4E-4B97-8833-8BD1899DC9B6}" destId="{E351C160-82F5-4772-8E0F-B59BC93285AC}" srcOrd="0" destOrd="0" presId="urn:microsoft.com/office/officeart/2005/8/layout/cycle3"/>
    <dgm:cxn modelId="{403F8DE7-B2E4-4A6E-98B8-AC44D11D5556}" type="presParOf" srcId="{E351C160-82F5-4772-8E0F-B59BC93285AC}" destId="{3C6E4344-2BAF-46B1-911F-87EF0AA480F4}" srcOrd="0" destOrd="0" presId="urn:microsoft.com/office/officeart/2005/8/layout/cycle3"/>
    <dgm:cxn modelId="{C8AC0AD9-795A-42FF-839F-BFECE41A0680}" type="presParOf" srcId="{E351C160-82F5-4772-8E0F-B59BC93285AC}" destId="{FF05EC19-9CBB-4D05-8C94-0B538C585BC0}" srcOrd="1" destOrd="0" presId="urn:microsoft.com/office/officeart/2005/8/layout/cycle3"/>
    <dgm:cxn modelId="{94E61358-6C91-43B0-BD9C-8FB9A40B843E}" type="presParOf" srcId="{E351C160-82F5-4772-8E0F-B59BC93285AC}" destId="{DB507643-5CAC-4102-80BD-5451C0BDAB27}" srcOrd="2" destOrd="0" presId="urn:microsoft.com/office/officeart/2005/8/layout/cycle3"/>
    <dgm:cxn modelId="{A581C96F-6543-4505-89AF-55C6B9A77F37}" type="presParOf" srcId="{E351C160-82F5-4772-8E0F-B59BC93285AC}" destId="{E1F9D6A7-F885-4940-85EE-CC68623E32C0}" srcOrd="3" destOrd="0" presId="urn:microsoft.com/office/officeart/2005/8/layout/cycle3"/>
    <dgm:cxn modelId="{14C25079-EC52-4824-8AF9-DAC3CB3925D4}" type="presParOf" srcId="{E351C160-82F5-4772-8E0F-B59BC93285AC}" destId="{B88FAB91-651E-4A3F-81D1-658D9446800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5B67A-92C6-4C31-BB88-CA8A042B05E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76BD92-E0C4-4278-8122-FCEE62189C1C}">
      <dgm:prSet phldrT="[Text]"/>
      <dgm:spPr/>
      <dgm:t>
        <a:bodyPr/>
        <a:lstStyle/>
        <a:p>
          <a:r>
            <a:rPr lang="en-US" dirty="0"/>
            <a:t>Level start</a:t>
          </a:r>
        </a:p>
      </dgm:t>
    </dgm:pt>
    <dgm:pt modelId="{E6BD7302-EA76-48D9-A9DF-021359674335}" type="parTrans" cxnId="{73623984-A5C7-41EA-BEFE-3CA552D9FEC7}">
      <dgm:prSet/>
      <dgm:spPr/>
      <dgm:t>
        <a:bodyPr/>
        <a:lstStyle/>
        <a:p>
          <a:endParaRPr lang="en-US"/>
        </a:p>
      </dgm:t>
    </dgm:pt>
    <dgm:pt modelId="{FE27E0FF-AED2-429B-9AD3-41A6DF98286F}" type="sibTrans" cxnId="{73623984-A5C7-41EA-BEFE-3CA552D9FEC7}">
      <dgm:prSet/>
      <dgm:spPr/>
      <dgm:t>
        <a:bodyPr/>
        <a:lstStyle/>
        <a:p>
          <a:endParaRPr lang="en-US"/>
        </a:p>
      </dgm:t>
    </dgm:pt>
    <dgm:pt modelId="{240E754E-20B9-4F09-84C6-8564442B797D}">
      <dgm:prSet phldrT="[Text]"/>
      <dgm:spPr/>
      <dgm:t>
        <a:bodyPr/>
        <a:lstStyle/>
        <a:p>
          <a:r>
            <a:rPr lang="en-US" dirty="0"/>
            <a:t>Complete level</a:t>
          </a:r>
        </a:p>
      </dgm:t>
    </dgm:pt>
    <dgm:pt modelId="{199EC2E1-3328-4CBC-92A4-1430DF950AC2}" type="parTrans" cxnId="{A04B444C-F5C3-4A6B-9AD8-8210CA861B25}">
      <dgm:prSet/>
      <dgm:spPr/>
      <dgm:t>
        <a:bodyPr/>
        <a:lstStyle/>
        <a:p>
          <a:endParaRPr lang="en-US"/>
        </a:p>
      </dgm:t>
    </dgm:pt>
    <dgm:pt modelId="{D39A17A5-E082-490F-9C6F-34F7242EE27B}" type="sibTrans" cxnId="{A04B444C-F5C3-4A6B-9AD8-8210CA861B25}">
      <dgm:prSet/>
      <dgm:spPr/>
      <dgm:t>
        <a:bodyPr/>
        <a:lstStyle/>
        <a:p>
          <a:endParaRPr lang="en-US"/>
        </a:p>
      </dgm:t>
    </dgm:pt>
    <dgm:pt modelId="{FDB6EE4B-D3DC-4E47-9D6D-76BAB5C6B0CD}">
      <dgm:prSet phldrT="[Text]"/>
      <dgm:spPr/>
      <dgm:t>
        <a:bodyPr/>
        <a:lstStyle/>
        <a:p>
          <a:r>
            <a:rPr lang="en-US" dirty="0" smtClean="0"/>
            <a:t>Earn rewards</a:t>
          </a:r>
          <a:endParaRPr lang="en-US" dirty="0"/>
        </a:p>
      </dgm:t>
    </dgm:pt>
    <dgm:pt modelId="{F07CE661-A2AD-4EFC-A25B-2491FF57A173}" type="parTrans" cxnId="{CEE41EA0-4D28-4AA2-965B-D49F2955080A}">
      <dgm:prSet/>
      <dgm:spPr/>
      <dgm:t>
        <a:bodyPr/>
        <a:lstStyle/>
        <a:p>
          <a:endParaRPr lang="en-US"/>
        </a:p>
      </dgm:t>
    </dgm:pt>
    <dgm:pt modelId="{A8EC9455-C67E-45AF-9F80-5B693CC3DB1F}" type="sibTrans" cxnId="{CEE41EA0-4D28-4AA2-965B-D49F2955080A}">
      <dgm:prSet/>
      <dgm:spPr/>
      <dgm:t>
        <a:bodyPr/>
        <a:lstStyle/>
        <a:p>
          <a:endParaRPr lang="en-US"/>
        </a:p>
      </dgm:t>
    </dgm:pt>
    <dgm:pt modelId="{E9207BBE-1E4E-4B97-8833-8BD1899DC9B6}" type="pres">
      <dgm:prSet presAssocID="{2845B67A-92C6-4C31-BB88-CA8A042B05E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351C160-82F5-4772-8E0F-B59BC93285AC}" type="pres">
      <dgm:prSet presAssocID="{2845B67A-92C6-4C31-BB88-CA8A042B05E2}" presName="cycle" presStyleCnt="0"/>
      <dgm:spPr/>
    </dgm:pt>
    <dgm:pt modelId="{3C6E4344-2BAF-46B1-911F-87EF0AA480F4}" type="pres">
      <dgm:prSet presAssocID="{6E76BD92-E0C4-4278-8122-FCEE62189C1C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05EC19-9CBB-4D05-8C94-0B538C585BC0}" type="pres">
      <dgm:prSet presAssocID="{FE27E0FF-AED2-429B-9AD3-41A6DF98286F}" presName="sibTransFirstNode" presStyleLbl="bgShp" presStyleIdx="0" presStyleCnt="1"/>
      <dgm:spPr/>
      <dgm:t>
        <a:bodyPr/>
        <a:lstStyle/>
        <a:p>
          <a:endParaRPr lang="en-GB"/>
        </a:p>
      </dgm:t>
    </dgm:pt>
    <dgm:pt modelId="{E1F9D6A7-F885-4940-85EE-CC68623E32C0}" type="pres">
      <dgm:prSet presAssocID="{240E754E-20B9-4F09-84C6-8564442B797D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8FAB91-651E-4A3F-81D1-658D94468009}" type="pres">
      <dgm:prSet presAssocID="{FDB6EE4B-D3DC-4E47-9D6D-76BAB5C6B0CD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0883B2D-BAFC-4868-9836-EB2BFB1F410C}" type="presOf" srcId="{6E76BD92-E0C4-4278-8122-FCEE62189C1C}" destId="{3C6E4344-2BAF-46B1-911F-87EF0AA480F4}" srcOrd="0" destOrd="0" presId="urn:microsoft.com/office/officeart/2005/8/layout/cycle3"/>
    <dgm:cxn modelId="{B8761B07-61FB-4AF8-A796-2C76B15DB79E}" type="presOf" srcId="{2845B67A-92C6-4C31-BB88-CA8A042B05E2}" destId="{E9207BBE-1E4E-4B97-8833-8BD1899DC9B6}" srcOrd="0" destOrd="0" presId="urn:microsoft.com/office/officeart/2005/8/layout/cycle3"/>
    <dgm:cxn modelId="{7F5FE151-0365-492E-A610-136B15B216E2}" type="presOf" srcId="{FDB6EE4B-D3DC-4E47-9D6D-76BAB5C6B0CD}" destId="{B88FAB91-651E-4A3F-81D1-658D94468009}" srcOrd="0" destOrd="0" presId="urn:microsoft.com/office/officeart/2005/8/layout/cycle3"/>
    <dgm:cxn modelId="{A04B444C-F5C3-4A6B-9AD8-8210CA861B25}" srcId="{2845B67A-92C6-4C31-BB88-CA8A042B05E2}" destId="{240E754E-20B9-4F09-84C6-8564442B797D}" srcOrd="1" destOrd="0" parTransId="{199EC2E1-3328-4CBC-92A4-1430DF950AC2}" sibTransId="{D39A17A5-E082-490F-9C6F-34F7242EE27B}"/>
    <dgm:cxn modelId="{235FEC66-B74A-4917-B18F-ABFA00DC9156}" type="presOf" srcId="{240E754E-20B9-4F09-84C6-8564442B797D}" destId="{E1F9D6A7-F885-4940-85EE-CC68623E32C0}" srcOrd="0" destOrd="0" presId="urn:microsoft.com/office/officeart/2005/8/layout/cycle3"/>
    <dgm:cxn modelId="{73623984-A5C7-41EA-BEFE-3CA552D9FEC7}" srcId="{2845B67A-92C6-4C31-BB88-CA8A042B05E2}" destId="{6E76BD92-E0C4-4278-8122-FCEE62189C1C}" srcOrd="0" destOrd="0" parTransId="{E6BD7302-EA76-48D9-A9DF-021359674335}" sibTransId="{FE27E0FF-AED2-429B-9AD3-41A6DF98286F}"/>
    <dgm:cxn modelId="{03C8C999-6F70-4F4F-877A-82F300B2DB6E}" type="presOf" srcId="{FE27E0FF-AED2-429B-9AD3-41A6DF98286F}" destId="{FF05EC19-9CBB-4D05-8C94-0B538C585BC0}" srcOrd="0" destOrd="0" presId="urn:microsoft.com/office/officeart/2005/8/layout/cycle3"/>
    <dgm:cxn modelId="{CEE41EA0-4D28-4AA2-965B-D49F2955080A}" srcId="{2845B67A-92C6-4C31-BB88-CA8A042B05E2}" destId="{FDB6EE4B-D3DC-4E47-9D6D-76BAB5C6B0CD}" srcOrd="2" destOrd="0" parTransId="{F07CE661-A2AD-4EFC-A25B-2491FF57A173}" sibTransId="{A8EC9455-C67E-45AF-9F80-5B693CC3DB1F}"/>
    <dgm:cxn modelId="{E738A651-36A8-4C64-A25A-321DA4F58987}" type="presParOf" srcId="{E9207BBE-1E4E-4B97-8833-8BD1899DC9B6}" destId="{E351C160-82F5-4772-8E0F-B59BC93285AC}" srcOrd="0" destOrd="0" presId="urn:microsoft.com/office/officeart/2005/8/layout/cycle3"/>
    <dgm:cxn modelId="{411882F7-DDDE-4FB3-AF4B-E21259D17685}" type="presParOf" srcId="{E351C160-82F5-4772-8E0F-B59BC93285AC}" destId="{3C6E4344-2BAF-46B1-911F-87EF0AA480F4}" srcOrd="0" destOrd="0" presId="urn:microsoft.com/office/officeart/2005/8/layout/cycle3"/>
    <dgm:cxn modelId="{848BB92F-4D49-47E6-B035-CDF39659215B}" type="presParOf" srcId="{E351C160-82F5-4772-8E0F-B59BC93285AC}" destId="{FF05EC19-9CBB-4D05-8C94-0B538C585BC0}" srcOrd="1" destOrd="0" presId="urn:microsoft.com/office/officeart/2005/8/layout/cycle3"/>
    <dgm:cxn modelId="{D93FCF60-FCD6-43B3-A335-F6665D5A6F20}" type="presParOf" srcId="{E351C160-82F5-4772-8E0F-B59BC93285AC}" destId="{E1F9D6A7-F885-4940-85EE-CC68623E32C0}" srcOrd="2" destOrd="0" presId="urn:microsoft.com/office/officeart/2005/8/layout/cycle3"/>
    <dgm:cxn modelId="{184D1E43-DC4C-47B7-B58A-A297ACC1A7FF}" type="presParOf" srcId="{E351C160-82F5-4772-8E0F-B59BC93285AC}" destId="{B88FAB91-651E-4A3F-81D1-658D94468009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45B67A-92C6-4C31-BB88-CA8A042B05E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76BD92-E0C4-4278-8122-FCEE62189C1C}">
      <dgm:prSet phldrT="[Text]"/>
      <dgm:spPr/>
      <dgm:t>
        <a:bodyPr/>
        <a:lstStyle/>
        <a:p>
          <a:r>
            <a:rPr lang="en-US" dirty="0" smtClean="0"/>
            <a:t>Use a Life</a:t>
          </a:r>
          <a:endParaRPr lang="en-US" dirty="0"/>
        </a:p>
      </dgm:t>
    </dgm:pt>
    <dgm:pt modelId="{E6BD7302-EA76-48D9-A9DF-021359674335}" type="parTrans" cxnId="{73623984-A5C7-41EA-BEFE-3CA552D9FEC7}">
      <dgm:prSet/>
      <dgm:spPr/>
      <dgm:t>
        <a:bodyPr/>
        <a:lstStyle/>
        <a:p>
          <a:endParaRPr lang="en-US"/>
        </a:p>
      </dgm:t>
    </dgm:pt>
    <dgm:pt modelId="{FE27E0FF-AED2-429B-9AD3-41A6DF98286F}" type="sibTrans" cxnId="{73623984-A5C7-41EA-BEFE-3CA552D9FEC7}">
      <dgm:prSet/>
      <dgm:spPr/>
      <dgm:t>
        <a:bodyPr/>
        <a:lstStyle/>
        <a:p>
          <a:endParaRPr lang="en-US"/>
        </a:p>
      </dgm:t>
    </dgm:pt>
    <dgm:pt modelId="{240E754E-20B9-4F09-84C6-8564442B797D}">
      <dgm:prSet phldrT="[Text]"/>
      <dgm:spPr/>
      <dgm:t>
        <a:bodyPr/>
        <a:lstStyle/>
        <a:p>
          <a:r>
            <a:rPr lang="en-US" dirty="0" smtClean="0"/>
            <a:t>Make</a:t>
          </a:r>
          <a:r>
            <a:rPr lang="en-US" baseline="0" dirty="0" smtClean="0"/>
            <a:t> as many words as you can in a minture</a:t>
          </a:r>
          <a:endParaRPr lang="en-US" dirty="0"/>
        </a:p>
      </dgm:t>
    </dgm:pt>
    <dgm:pt modelId="{199EC2E1-3328-4CBC-92A4-1430DF950AC2}" type="parTrans" cxnId="{A04B444C-F5C3-4A6B-9AD8-8210CA861B25}">
      <dgm:prSet/>
      <dgm:spPr/>
      <dgm:t>
        <a:bodyPr/>
        <a:lstStyle/>
        <a:p>
          <a:endParaRPr lang="en-US"/>
        </a:p>
      </dgm:t>
    </dgm:pt>
    <dgm:pt modelId="{D39A17A5-E082-490F-9C6F-34F7242EE27B}" type="sibTrans" cxnId="{A04B444C-F5C3-4A6B-9AD8-8210CA861B25}">
      <dgm:prSet/>
      <dgm:spPr/>
      <dgm:t>
        <a:bodyPr/>
        <a:lstStyle/>
        <a:p>
          <a:endParaRPr lang="en-US"/>
        </a:p>
      </dgm:t>
    </dgm:pt>
    <dgm:pt modelId="{FDB6EE4B-D3DC-4E47-9D6D-76BAB5C6B0CD}">
      <dgm:prSet phldrT="[Text]"/>
      <dgm:spPr/>
      <dgm:t>
        <a:bodyPr/>
        <a:lstStyle/>
        <a:p>
          <a:r>
            <a:rPr lang="en-US" dirty="0" smtClean="0"/>
            <a:t>Earn rewards</a:t>
          </a:r>
          <a:endParaRPr lang="en-US" dirty="0"/>
        </a:p>
      </dgm:t>
    </dgm:pt>
    <dgm:pt modelId="{F07CE661-A2AD-4EFC-A25B-2491FF57A173}" type="parTrans" cxnId="{CEE41EA0-4D28-4AA2-965B-D49F2955080A}">
      <dgm:prSet/>
      <dgm:spPr/>
      <dgm:t>
        <a:bodyPr/>
        <a:lstStyle/>
        <a:p>
          <a:endParaRPr lang="en-US"/>
        </a:p>
      </dgm:t>
    </dgm:pt>
    <dgm:pt modelId="{A8EC9455-C67E-45AF-9F80-5B693CC3DB1F}" type="sibTrans" cxnId="{CEE41EA0-4D28-4AA2-965B-D49F2955080A}">
      <dgm:prSet/>
      <dgm:spPr/>
      <dgm:t>
        <a:bodyPr/>
        <a:lstStyle/>
        <a:p>
          <a:endParaRPr lang="en-US"/>
        </a:p>
      </dgm:t>
    </dgm:pt>
    <dgm:pt modelId="{E9207BBE-1E4E-4B97-8833-8BD1899DC9B6}" type="pres">
      <dgm:prSet presAssocID="{2845B67A-92C6-4C31-BB88-CA8A042B05E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351C160-82F5-4772-8E0F-B59BC93285AC}" type="pres">
      <dgm:prSet presAssocID="{2845B67A-92C6-4C31-BB88-CA8A042B05E2}" presName="cycle" presStyleCnt="0"/>
      <dgm:spPr/>
    </dgm:pt>
    <dgm:pt modelId="{3C6E4344-2BAF-46B1-911F-87EF0AA480F4}" type="pres">
      <dgm:prSet presAssocID="{6E76BD92-E0C4-4278-8122-FCEE62189C1C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05EC19-9CBB-4D05-8C94-0B538C585BC0}" type="pres">
      <dgm:prSet presAssocID="{FE27E0FF-AED2-429B-9AD3-41A6DF98286F}" presName="sibTransFirstNode" presStyleLbl="bgShp" presStyleIdx="0" presStyleCnt="1"/>
      <dgm:spPr/>
      <dgm:t>
        <a:bodyPr/>
        <a:lstStyle/>
        <a:p>
          <a:endParaRPr lang="en-GB"/>
        </a:p>
      </dgm:t>
    </dgm:pt>
    <dgm:pt modelId="{E1F9D6A7-F885-4940-85EE-CC68623E32C0}" type="pres">
      <dgm:prSet presAssocID="{240E754E-20B9-4F09-84C6-8564442B797D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8FAB91-651E-4A3F-81D1-658D94468009}" type="pres">
      <dgm:prSet presAssocID="{FDB6EE4B-D3DC-4E47-9D6D-76BAB5C6B0CD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04B444C-F5C3-4A6B-9AD8-8210CA861B25}" srcId="{2845B67A-92C6-4C31-BB88-CA8A042B05E2}" destId="{240E754E-20B9-4F09-84C6-8564442B797D}" srcOrd="1" destOrd="0" parTransId="{199EC2E1-3328-4CBC-92A4-1430DF950AC2}" sibTransId="{D39A17A5-E082-490F-9C6F-34F7242EE27B}"/>
    <dgm:cxn modelId="{F7F93854-F105-4D2D-B58F-20291F30F8F8}" type="presOf" srcId="{6E76BD92-E0C4-4278-8122-FCEE62189C1C}" destId="{3C6E4344-2BAF-46B1-911F-87EF0AA480F4}" srcOrd="0" destOrd="0" presId="urn:microsoft.com/office/officeart/2005/8/layout/cycle3"/>
    <dgm:cxn modelId="{73623984-A5C7-41EA-BEFE-3CA552D9FEC7}" srcId="{2845B67A-92C6-4C31-BB88-CA8A042B05E2}" destId="{6E76BD92-E0C4-4278-8122-FCEE62189C1C}" srcOrd="0" destOrd="0" parTransId="{E6BD7302-EA76-48D9-A9DF-021359674335}" sibTransId="{FE27E0FF-AED2-429B-9AD3-41A6DF98286F}"/>
    <dgm:cxn modelId="{27B49304-BC10-4E00-A310-4A2AC6D57EA6}" type="presOf" srcId="{FDB6EE4B-D3DC-4E47-9D6D-76BAB5C6B0CD}" destId="{B88FAB91-651E-4A3F-81D1-658D94468009}" srcOrd="0" destOrd="0" presId="urn:microsoft.com/office/officeart/2005/8/layout/cycle3"/>
    <dgm:cxn modelId="{C23C8689-0C28-40CA-AA81-E7A473798ED2}" type="presOf" srcId="{240E754E-20B9-4F09-84C6-8564442B797D}" destId="{E1F9D6A7-F885-4940-85EE-CC68623E32C0}" srcOrd="0" destOrd="0" presId="urn:microsoft.com/office/officeart/2005/8/layout/cycle3"/>
    <dgm:cxn modelId="{C8F88C6E-9544-4C96-9624-1012E7437D08}" type="presOf" srcId="{FE27E0FF-AED2-429B-9AD3-41A6DF98286F}" destId="{FF05EC19-9CBB-4D05-8C94-0B538C585BC0}" srcOrd="0" destOrd="0" presId="urn:microsoft.com/office/officeart/2005/8/layout/cycle3"/>
    <dgm:cxn modelId="{CEE41EA0-4D28-4AA2-965B-D49F2955080A}" srcId="{2845B67A-92C6-4C31-BB88-CA8A042B05E2}" destId="{FDB6EE4B-D3DC-4E47-9D6D-76BAB5C6B0CD}" srcOrd="2" destOrd="0" parTransId="{F07CE661-A2AD-4EFC-A25B-2491FF57A173}" sibTransId="{A8EC9455-C67E-45AF-9F80-5B693CC3DB1F}"/>
    <dgm:cxn modelId="{B6FDE452-E75F-4A9B-BF27-81046AEE3E27}" type="presOf" srcId="{2845B67A-92C6-4C31-BB88-CA8A042B05E2}" destId="{E9207BBE-1E4E-4B97-8833-8BD1899DC9B6}" srcOrd="0" destOrd="0" presId="urn:microsoft.com/office/officeart/2005/8/layout/cycle3"/>
    <dgm:cxn modelId="{A52E5CB3-DB72-4973-B8C4-51222D583467}" type="presParOf" srcId="{E9207BBE-1E4E-4B97-8833-8BD1899DC9B6}" destId="{E351C160-82F5-4772-8E0F-B59BC93285AC}" srcOrd="0" destOrd="0" presId="urn:microsoft.com/office/officeart/2005/8/layout/cycle3"/>
    <dgm:cxn modelId="{DB7EF414-595B-4364-84A1-FC21C6E175C5}" type="presParOf" srcId="{E351C160-82F5-4772-8E0F-B59BC93285AC}" destId="{3C6E4344-2BAF-46B1-911F-87EF0AA480F4}" srcOrd="0" destOrd="0" presId="urn:microsoft.com/office/officeart/2005/8/layout/cycle3"/>
    <dgm:cxn modelId="{DD8B22A8-ADBA-4340-B8CF-E3860CDF14B0}" type="presParOf" srcId="{E351C160-82F5-4772-8E0F-B59BC93285AC}" destId="{FF05EC19-9CBB-4D05-8C94-0B538C585BC0}" srcOrd="1" destOrd="0" presId="urn:microsoft.com/office/officeart/2005/8/layout/cycle3"/>
    <dgm:cxn modelId="{ADA08449-4446-4102-B98E-FE41E28C45A8}" type="presParOf" srcId="{E351C160-82F5-4772-8E0F-B59BC93285AC}" destId="{E1F9D6A7-F885-4940-85EE-CC68623E32C0}" srcOrd="2" destOrd="0" presId="urn:microsoft.com/office/officeart/2005/8/layout/cycle3"/>
    <dgm:cxn modelId="{FA8A41DD-AE09-4ED6-B294-C26037ABE241}" type="presParOf" srcId="{E351C160-82F5-4772-8E0F-B59BC93285AC}" destId="{B88FAB91-651E-4A3F-81D1-658D94468009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05EC19-9CBB-4D05-8C94-0B538C585BC0}">
      <dsp:nvSpPr>
        <dsp:cNvPr id="0" name=""/>
        <dsp:cNvSpPr/>
      </dsp:nvSpPr>
      <dsp:spPr>
        <a:xfrm>
          <a:off x="376389" y="-15014"/>
          <a:ext cx="2292245" cy="2292245"/>
        </a:xfrm>
        <a:prstGeom prst="circularArrow">
          <a:avLst>
            <a:gd name="adj1" fmla="val 4668"/>
            <a:gd name="adj2" fmla="val 272909"/>
            <a:gd name="adj3" fmla="val 13346440"/>
            <a:gd name="adj4" fmla="val 17690187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E4344-2BAF-46B1-911F-87EF0AA480F4}">
      <dsp:nvSpPr>
        <dsp:cNvPr id="0" name=""/>
        <dsp:cNvSpPr/>
      </dsp:nvSpPr>
      <dsp:spPr>
        <a:xfrm>
          <a:off x="864590" y="495"/>
          <a:ext cx="1315842" cy="657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Level start</a:t>
          </a:r>
        </a:p>
      </dsp:txBody>
      <dsp:txXfrm>
        <a:off x="864590" y="495"/>
        <a:ext cx="1315842" cy="657921"/>
      </dsp:txXfrm>
    </dsp:sp>
    <dsp:sp modelId="{DB507643-5CAC-4102-80BD-5451C0BDAB27}">
      <dsp:nvSpPr>
        <dsp:cNvPr id="0" name=""/>
        <dsp:cNvSpPr/>
      </dsp:nvSpPr>
      <dsp:spPr>
        <a:xfrm>
          <a:off x="1687658" y="823564"/>
          <a:ext cx="1315842" cy="657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Swap tiles</a:t>
          </a:r>
        </a:p>
      </dsp:txBody>
      <dsp:txXfrm>
        <a:off x="1687658" y="823564"/>
        <a:ext cx="1315842" cy="657921"/>
      </dsp:txXfrm>
    </dsp:sp>
    <dsp:sp modelId="{E1F9D6A7-F885-4940-85EE-CC68623E32C0}">
      <dsp:nvSpPr>
        <dsp:cNvPr id="0" name=""/>
        <dsp:cNvSpPr/>
      </dsp:nvSpPr>
      <dsp:spPr>
        <a:xfrm>
          <a:off x="864590" y="1646632"/>
          <a:ext cx="1315842" cy="657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Complete level</a:t>
          </a:r>
        </a:p>
      </dsp:txBody>
      <dsp:txXfrm>
        <a:off x="864590" y="1646632"/>
        <a:ext cx="1315842" cy="657921"/>
      </dsp:txXfrm>
    </dsp:sp>
    <dsp:sp modelId="{B88FAB91-651E-4A3F-81D1-658D94468009}">
      <dsp:nvSpPr>
        <dsp:cNvPr id="0" name=""/>
        <dsp:cNvSpPr/>
      </dsp:nvSpPr>
      <dsp:spPr>
        <a:xfrm>
          <a:off x="41522" y="823564"/>
          <a:ext cx="1315842" cy="657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Earn rewards</a:t>
          </a:r>
          <a:endParaRPr lang="en-US" sz="1600" kern="1200" dirty="0"/>
        </a:p>
      </dsp:txBody>
      <dsp:txXfrm>
        <a:off x="41522" y="823564"/>
        <a:ext cx="1315842" cy="65792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05EC19-9CBB-4D05-8C94-0B538C585BC0}">
      <dsp:nvSpPr>
        <dsp:cNvPr id="0" name=""/>
        <dsp:cNvSpPr/>
      </dsp:nvSpPr>
      <dsp:spPr>
        <a:xfrm>
          <a:off x="436293" y="11840"/>
          <a:ext cx="2172436" cy="2172436"/>
        </a:xfrm>
        <a:prstGeom prst="circularArrow">
          <a:avLst>
            <a:gd name="adj1" fmla="val 5689"/>
            <a:gd name="adj2" fmla="val 340510"/>
            <a:gd name="adj3" fmla="val 12807475"/>
            <a:gd name="adj4" fmla="val 18001122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E4344-2BAF-46B1-911F-87EF0AA480F4}">
      <dsp:nvSpPr>
        <dsp:cNvPr id="0" name=""/>
        <dsp:cNvSpPr/>
      </dsp:nvSpPr>
      <dsp:spPr>
        <a:xfrm>
          <a:off x="823702" y="90066"/>
          <a:ext cx="1397618" cy="698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Level start</a:t>
          </a:r>
        </a:p>
      </dsp:txBody>
      <dsp:txXfrm>
        <a:off x="823702" y="90066"/>
        <a:ext cx="1397618" cy="698809"/>
      </dsp:txXfrm>
    </dsp:sp>
    <dsp:sp modelId="{E1F9D6A7-F885-4940-85EE-CC68623E32C0}">
      <dsp:nvSpPr>
        <dsp:cNvPr id="0" name=""/>
        <dsp:cNvSpPr/>
      </dsp:nvSpPr>
      <dsp:spPr>
        <a:xfrm>
          <a:off x="1647066" y="1516173"/>
          <a:ext cx="1397618" cy="698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Complete level</a:t>
          </a:r>
        </a:p>
      </dsp:txBody>
      <dsp:txXfrm>
        <a:off x="1647066" y="1516173"/>
        <a:ext cx="1397618" cy="698809"/>
      </dsp:txXfrm>
    </dsp:sp>
    <dsp:sp modelId="{B88FAB91-651E-4A3F-81D1-658D94468009}">
      <dsp:nvSpPr>
        <dsp:cNvPr id="0" name=""/>
        <dsp:cNvSpPr/>
      </dsp:nvSpPr>
      <dsp:spPr>
        <a:xfrm>
          <a:off x="339" y="1516173"/>
          <a:ext cx="1397618" cy="698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Earn rewards</a:t>
          </a:r>
          <a:endParaRPr lang="en-US" sz="1700" kern="1200" dirty="0"/>
        </a:p>
      </dsp:txBody>
      <dsp:txXfrm>
        <a:off x="339" y="1516173"/>
        <a:ext cx="1397618" cy="69880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05EC19-9CBB-4D05-8C94-0B538C585BC0}">
      <dsp:nvSpPr>
        <dsp:cNvPr id="0" name=""/>
        <dsp:cNvSpPr/>
      </dsp:nvSpPr>
      <dsp:spPr>
        <a:xfrm>
          <a:off x="1771596" y="-145703"/>
          <a:ext cx="2721503" cy="2721503"/>
        </a:xfrm>
        <a:prstGeom prst="circularArrow">
          <a:avLst>
            <a:gd name="adj1" fmla="val 5689"/>
            <a:gd name="adj2" fmla="val 340510"/>
            <a:gd name="adj3" fmla="val 12466918"/>
            <a:gd name="adj4" fmla="val 18237596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E4344-2BAF-46B1-911F-87EF0AA480F4}">
      <dsp:nvSpPr>
        <dsp:cNvPr id="0" name=""/>
        <dsp:cNvSpPr/>
      </dsp:nvSpPr>
      <dsp:spPr>
        <a:xfrm>
          <a:off x="2184078" y="744"/>
          <a:ext cx="1896538" cy="948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a Life</a:t>
          </a:r>
          <a:endParaRPr lang="en-US" sz="1600" kern="1200" dirty="0"/>
        </a:p>
      </dsp:txBody>
      <dsp:txXfrm>
        <a:off x="2184078" y="744"/>
        <a:ext cx="1896538" cy="948269"/>
      </dsp:txXfrm>
    </dsp:sp>
    <dsp:sp modelId="{E1F9D6A7-F885-4940-85EE-CC68623E32C0}">
      <dsp:nvSpPr>
        <dsp:cNvPr id="0" name=""/>
        <dsp:cNvSpPr/>
      </dsp:nvSpPr>
      <dsp:spPr>
        <a:xfrm>
          <a:off x="3215540" y="1787289"/>
          <a:ext cx="1896538" cy="948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r>
            <a:rPr lang="en-US" sz="1600" kern="1200" baseline="0" dirty="0" smtClean="0"/>
            <a:t> as many words as you can in a minture</a:t>
          </a:r>
          <a:endParaRPr lang="en-US" sz="1600" kern="1200" dirty="0"/>
        </a:p>
      </dsp:txBody>
      <dsp:txXfrm>
        <a:off x="3215540" y="1787289"/>
        <a:ext cx="1896538" cy="948269"/>
      </dsp:txXfrm>
    </dsp:sp>
    <dsp:sp modelId="{B88FAB91-651E-4A3F-81D1-658D94468009}">
      <dsp:nvSpPr>
        <dsp:cNvPr id="0" name=""/>
        <dsp:cNvSpPr/>
      </dsp:nvSpPr>
      <dsp:spPr>
        <a:xfrm>
          <a:off x="1152616" y="1787289"/>
          <a:ext cx="1896538" cy="948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Earn rewards</a:t>
          </a:r>
          <a:endParaRPr lang="en-US" sz="1600" kern="1200" dirty="0"/>
        </a:p>
      </dsp:txBody>
      <dsp:txXfrm>
        <a:off x="1152616" y="1787289"/>
        <a:ext cx="1896538" cy="948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B70CF-ED1C-4664-B00B-D2A72B01F4A2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E7158-80D8-49F1-9FD5-353DCC37C6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7448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7158-80D8-49F1-9FD5-353DCC37C60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1044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itymine.com/myth-busting-mobile-gaming-demographics/" TargetMode="External"/><Relationship Id="rId7" Type="http://schemas.openxmlformats.org/officeDocument/2006/relationships/hyperlink" Target="https://www.polygon.com/2017/1/20/14337282/games-for-women-and-girls" TargetMode="External"/><Relationship Id="rId2" Type="http://schemas.openxmlformats.org/officeDocument/2006/relationships/hyperlink" Target="http://www.ampush.com/blog/the-fastest-growing-mobile-gaming-audience-wom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ngle.com/blog/2015/04/27/the-6-rules-of-a-hit-puzzle-game/" TargetMode="External"/><Relationship Id="rId5" Type="http://schemas.openxmlformats.org/officeDocument/2006/relationships/hyperlink" Target="https://www.nyfa.edu/student-resources/learning-from-the-best-puzzle-games/" TargetMode="External"/><Relationship Id="rId4" Type="http://schemas.openxmlformats.org/officeDocument/2006/relationships/hyperlink" Target="http://www.adweek.com/brand-marketing/infographic-how-mobile-use-varies-across-generations-166426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338518"/>
            <a:ext cx="6172200" cy="1894362"/>
          </a:xfrm>
        </p:spPr>
        <p:txBody>
          <a:bodyPr/>
          <a:lstStyle/>
          <a:p>
            <a:pPr algn="ctr"/>
            <a:r>
              <a:rPr lang="en-GB" dirty="0"/>
              <a:t>L6 Group-1 Pitch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217640"/>
            <a:ext cx="6318448" cy="1011560"/>
          </a:xfrm>
        </p:spPr>
        <p:txBody>
          <a:bodyPr>
            <a:normAutofit fontScale="92500"/>
          </a:bodyPr>
          <a:lstStyle/>
          <a:p>
            <a:pPr algn="ctr"/>
            <a:r>
              <a:rPr lang="en-GB" dirty="0"/>
              <a:t>Caitlin White, Connor Wilby, Jamie Chandler and Jordan 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2 - 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Directing characters to matching goal platform</a:t>
            </a:r>
          </a:p>
          <a:p>
            <a:r>
              <a:rPr lang="en-GB" dirty="0"/>
              <a:t>Multiple characters to direct</a:t>
            </a:r>
          </a:p>
          <a:p>
            <a:r>
              <a:rPr lang="en-GB" dirty="0"/>
              <a:t>Varying Speed</a:t>
            </a:r>
          </a:p>
          <a:p>
            <a:r>
              <a:rPr lang="en-GB" dirty="0"/>
              <a:t>Level Complexity</a:t>
            </a:r>
          </a:p>
          <a:p>
            <a:r>
              <a:rPr lang="en-GB" dirty="0"/>
              <a:t>Varying Platforms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4" name="Picture 7" descr="F:\idea_2_drawup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729012"/>
            <a:ext cx="4526880" cy="3292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2 – Moodboards and Style Guide</a:t>
            </a:r>
          </a:p>
        </p:txBody>
      </p:sp>
      <p:pic>
        <p:nvPicPr>
          <p:cNvPr id="1026" name="Picture 2" descr="E:\Year 3\Group Project\Mood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576954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3- Platform and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Platform: Mobile and Tablet</a:t>
            </a:r>
          </a:p>
          <a:p>
            <a:r>
              <a:rPr lang="en-GB" dirty="0"/>
              <a:t>Genre: Puzzle</a:t>
            </a:r>
          </a:p>
          <a:p>
            <a:r>
              <a:rPr lang="en-GB" dirty="0"/>
              <a:t>Duration: 1 minutes per life with up to 6 mins of play when all lives are used at once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3- Game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249390"/>
            <a:ext cx="8229600" cy="249197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Player’s have a minute to come up with as many words as they can using the </a:t>
            </a:r>
            <a:r>
              <a:rPr lang="en-GB" dirty="0" smtClean="0"/>
              <a:t>given </a:t>
            </a:r>
            <a:r>
              <a:rPr lang="en-GB" dirty="0"/>
              <a:t>letters</a:t>
            </a:r>
          </a:p>
          <a:p>
            <a:r>
              <a:rPr lang="en-GB" dirty="0"/>
              <a:t>Soft Currency – Power Ups</a:t>
            </a:r>
          </a:p>
          <a:p>
            <a:r>
              <a:rPr lang="en-GB" dirty="0"/>
              <a:t>Hard Currency – Refill your </a:t>
            </a:r>
            <a:r>
              <a:rPr lang="en-GB" dirty="0" smtClean="0"/>
              <a:t>lives</a:t>
            </a:r>
          </a:p>
          <a:p>
            <a:r>
              <a:rPr lang="en-GB" dirty="0" smtClean="0"/>
              <a:t>Hard Fun: </a:t>
            </a:r>
          </a:p>
          <a:p>
            <a:pPr lvl="1"/>
            <a:r>
              <a:rPr lang="en-GB" dirty="0" smtClean="0"/>
              <a:t>Accomplishment</a:t>
            </a:r>
          </a:p>
          <a:p>
            <a:pPr lvl="1"/>
            <a:r>
              <a:rPr lang="en-GB" dirty="0" smtClean="0"/>
              <a:t>Strategy</a:t>
            </a:r>
          </a:p>
          <a:p>
            <a:pPr lvl="1"/>
            <a:r>
              <a:rPr lang="en-GB" dirty="0" smtClean="0"/>
              <a:t>Clear Goal</a:t>
            </a:r>
          </a:p>
          <a:p>
            <a:endParaRPr lang="en-GB" dirty="0"/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xmlns="" id="{63D884F9-9DAF-4078-8A03-C9579CA18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97943985"/>
              </p:ext>
            </p:extLst>
          </p:nvPr>
        </p:nvGraphicFramePr>
        <p:xfrm>
          <a:off x="1259632" y="1340768"/>
          <a:ext cx="6264696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3 -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Mental challenge</a:t>
            </a:r>
          </a:p>
          <a:p>
            <a:r>
              <a:rPr lang="en-GB" dirty="0"/>
              <a:t>Varying amount of letters</a:t>
            </a:r>
          </a:p>
          <a:p>
            <a:r>
              <a:rPr lang="en-GB" dirty="0" smtClean="0"/>
              <a:t>Letter </a:t>
            </a:r>
            <a:r>
              <a:rPr lang="en-GB" dirty="0"/>
              <a:t>based point scoring</a:t>
            </a:r>
          </a:p>
          <a:p>
            <a:endParaRPr lang="en-GB" dirty="0"/>
          </a:p>
        </p:txBody>
      </p:sp>
      <p:pic>
        <p:nvPicPr>
          <p:cNvPr id="2050" name="Picture 2" descr="F:\IDEA_3_DRAW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717032"/>
            <a:ext cx="4104456" cy="27851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3 – </a:t>
            </a:r>
            <a:r>
              <a:rPr lang="en-GB" dirty="0" err="1"/>
              <a:t>Moodboards</a:t>
            </a:r>
            <a:r>
              <a:rPr lang="en-GB" dirty="0"/>
              <a:t> and Style Guide</a:t>
            </a:r>
          </a:p>
        </p:txBody>
      </p:sp>
      <p:pic>
        <p:nvPicPr>
          <p:cNvPr id="4098" name="Picture 2" descr="C:\Users\Games\Documents\Lv 6 Group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8800"/>
            <a:ext cx="4917629" cy="49176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39903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357918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hlinkClick r:id="rId2"/>
              </a:rPr>
              <a:t>http://www.ampush.com/blog/the-fastest-growing-mobile-gaming-audience-women/</a:t>
            </a:r>
            <a:endParaRPr lang="en-GB" dirty="0"/>
          </a:p>
          <a:p>
            <a:r>
              <a:rPr lang="en-GB" dirty="0">
                <a:hlinkClick r:id="rId3"/>
              </a:rPr>
              <a:t>http://www.realitymine.com/myth-busting-mobile-gaming-demographics/</a:t>
            </a:r>
            <a:endParaRPr lang="en-GB" dirty="0"/>
          </a:p>
          <a:p>
            <a:r>
              <a:rPr lang="en-GB" dirty="0">
                <a:hlinkClick r:id="rId4"/>
              </a:rPr>
              <a:t>http://www.adweek.com/brand-marketing/infographic-how-mobile-use-varies-across-generations-166426/</a:t>
            </a:r>
            <a:endParaRPr lang="en-GB" dirty="0"/>
          </a:p>
          <a:p>
            <a:r>
              <a:rPr lang="en-GB" dirty="0">
                <a:hlinkClick r:id="rId5"/>
              </a:rPr>
              <a:t>https://www.nyfa.edu/student-resources/learning-from-the-best-puzzle-games/</a:t>
            </a:r>
            <a:endParaRPr lang="en-GB" dirty="0"/>
          </a:p>
          <a:p>
            <a:r>
              <a:rPr lang="en-GB" dirty="0">
                <a:hlinkClick r:id="rId6"/>
              </a:rPr>
              <a:t>https://vungle.com/blog/2015/04/27/the-6-rules-of-a-hit-puzzle-game</a:t>
            </a:r>
            <a:r>
              <a:rPr lang="en-GB" dirty="0" smtClean="0">
                <a:hlinkClick r:id="rId6"/>
              </a:rPr>
              <a:t>/</a:t>
            </a:r>
            <a:endParaRPr lang="en-GB" dirty="0" smtClean="0"/>
          </a:p>
          <a:p>
            <a:r>
              <a:rPr lang="en-GB" dirty="0" smtClean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www.polygon.com/2017/1/20/14337282/games-for-women-and-girls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>
            <a:normAutofit fontScale="77500" lnSpcReduction="20000"/>
          </a:bodyPr>
          <a:lstStyle/>
          <a:p>
            <a:r>
              <a:rPr lang="en-GB" sz="3800" dirty="0"/>
              <a:t>Age: 25-34</a:t>
            </a:r>
          </a:p>
          <a:p>
            <a:r>
              <a:rPr lang="en-GB" sz="3800" dirty="0"/>
              <a:t>Gender: </a:t>
            </a:r>
            <a:r>
              <a:rPr lang="en-GB" sz="3800" dirty="0" smtClean="0"/>
              <a:t>Female</a:t>
            </a:r>
            <a:endParaRPr lang="en-GB" sz="3800" dirty="0"/>
          </a:p>
          <a:p>
            <a:pPr lvl="1"/>
            <a:endParaRPr lang="en-GB" dirty="0"/>
          </a:p>
          <a:p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sz="1100" dirty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endParaRPr lang="en-GB" sz="1100" dirty="0"/>
          </a:p>
          <a:p>
            <a:pPr>
              <a:buNone/>
            </a:pPr>
            <a:r>
              <a:rPr lang="en-GB" sz="1100" dirty="0"/>
              <a:t>Source: http://www.realitymine.com/myth-busting-mobile-gaming-demographics/</a:t>
            </a:r>
          </a:p>
        </p:txBody>
      </p:sp>
      <p:pic>
        <p:nvPicPr>
          <p:cNvPr id="24578" name="Picture 2" descr="Mobile gaming: age of mobile gam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852936"/>
            <a:ext cx="5616624" cy="30988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Psychographic 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 </a:t>
            </a:r>
            <a:r>
              <a:rPr lang="en-GB" dirty="0" smtClean="0"/>
              <a:t>Doesn’t </a:t>
            </a:r>
            <a:r>
              <a:rPr lang="en-GB" dirty="0" smtClean="0"/>
              <a:t>have much </a:t>
            </a:r>
            <a:r>
              <a:rPr lang="en-GB" dirty="0" smtClean="0"/>
              <a:t>time to play games</a:t>
            </a:r>
          </a:p>
          <a:p>
            <a:r>
              <a:rPr lang="en-GB" dirty="0" smtClean="0"/>
              <a:t>Enjoys going online in the </a:t>
            </a:r>
            <a:r>
              <a:rPr lang="en-GB" dirty="0" smtClean="0"/>
              <a:t>evenings to use social networks.</a:t>
            </a:r>
          </a:p>
          <a:p>
            <a:r>
              <a:rPr lang="en-GB" dirty="0" smtClean="0"/>
              <a:t>Enjoys shorter</a:t>
            </a:r>
            <a:br>
              <a:rPr lang="en-GB" dirty="0" smtClean="0"/>
            </a:br>
            <a:r>
              <a:rPr lang="en-GB" dirty="0" smtClean="0"/>
              <a:t>game sessions</a:t>
            </a:r>
          </a:p>
          <a:p>
            <a:endParaRPr lang="en-GB" dirty="0" smtClean="0"/>
          </a:p>
        </p:txBody>
      </p:sp>
      <p:pic>
        <p:nvPicPr>
          <p:cNvPr id="3074" name="Picture 2" descr="C:\Users\Games\Pictures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068960"/>
            <a:ext cx="4209802" cy="36220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Hex Switching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090F44B-6CFF-4EC9-83A3-F75FD76A3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990" y="1772816"/>
            <a:ext cx="8142019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Platform and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Platform: Mobile and Tablet</a:t>
            </a:r>
          </a:p>
          <a:p>
            <a:r>
              <a:rPr lang="en-GB" dirty="0"/>
              <a:t>Genre: Puzzle</a:t>
            </a:r>
          </a:p>
          <a:p>
            <a:r>
              <a:rPr lang="en-GB" dirty="0"/>
              <a:t>Duration: Up to 5 minutes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GB" dirty="0"/>
              <a:t>Idea 1- Game Loop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xmlns="" id="{63D884F9-9DAF-4078-8A03-C9579CA18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97943985"/>
              </p:ext>
            </p:extLst>
          </p:nvPr>
        </p:nvGraphicFramePr>
        <p:xfrm>
          <a:off x="3049488" y="1484784"/>
          <a:ext cx="3045024" cy="2305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04A22F6-A5CD-424E-B23E-C6E5CD747FB1}"/>
              </a:ext>
            </a:extLst>
          </p:cNvPr>
          <p:cNvSpPr txBox="1">
            <a:spLocks/>
          </p:cNvSpPr>
          <p:nvPr/>
        </p:nvSpPr>
        <p:spPr>
          <a:xfrm>
            <a:off x="323528" y="3933056"/>
            <a:ext cx="8363272" cy="2521752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Hard Fun: </a:t>
            </a:r>
          </a:p>
          <a:p>
            <a:pPr lvl="1"/>
            <a:r>
              <a:rPr lang="en-GB" dirty="0" smtClean="0"/>
              <a:t>Accomplishment</a:t>
            </a:r>
          </a:p>
          <a:p>
            <a:pPr lvl="1"/>
            <a:r>
              <a:rPr lang="en-GB" dirty="0" smtClean="0"/>
              <a:t>Strategy</a:t>
            </a:r>
          </a:p>
          <a:p>
            <a:pPr lvl="1"/>
            <a:r>
              <a:rPr lang="en-GB" dirty="0" smtClean="0"/>
              <a:t>Clear </a:t>
            </a:r>
            <a:r>
              <a:rPr lang="en-GB" dirty="0" smtClean="0"/>
              <a:t>Goal</a:t>
            </a:r>
            <a:endParaRPr lang="en-GB" dirty="0"/>
          </a:p>
          <a:p>
            <a:r>
              <a:rPr lang="en-GB" dirty="0"/>
              <a:t>Soft currency- Power ups </a:t>
            </a:r>
          </a:p>
          <a:p>
            <a:r>
              <a:rPr lang="en-GB" dirty="0"/>
              <a:t>Hard currency-  Cosmetics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an unbroken chain of hexes</a:t>
            </a:r>
          </a:p>
          <a:p>
            <a:r>
              <a:rPr lang="en-GB" dirty="0"/>
              <a:t>Using different hex types to reduce the number of moves this takes</a:t>
            </a:r>
          </a:p>
          <a:p>
            <a:r>
              <a:rPr lang="en-GB" dirty="0"/>
              <a:t>Optimisation game</a:t>
            </a:r>
          </a:p>
        </p:txBody>
      </p:sp>
    </p:spTree>
    <p:extLst>
      <p:ext uri="{BB962C8B-B14F-4D97-AF65-F5344CB8AC3E}">
        <p14:creationId xmlns:p14="http://schemas.microsoft.com/office/powerpoint/2010/main" xmlns="" val="65087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2 – Platform and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Platform: Mobile and Tablet</a:t>
            </a:r>
          </a:p>
          <a:p>
            <a:r>
              <a:rPr lang="en-GB" dirty="0"/>
              <a:t>Genre: Puzzle</a:t>
            </a:r>
          </a:p>
          <a:p>
            <a:r>
              <a:rPr lang="en-GB" dirty="0"/>
              <a:t>Duration: Up to 2 minutes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None/>
            </a:pPr>
            <a:endParaRPr lang="en-GB" sz="700" dirty="0"/>
          </a:p>
          <a:p>
            <a:pPr>
              <a:buNone/>
            </a:pPr>
            <a:endParaRPr lang="en-GB" sz="700" dirty="0"/>
          </a:p>
          <a:p>
            <a:pPr>
              <a:buNone/>
            </a:pPr>
            <a:endParaRPr lang="en-GB" sz="700" dirty="0"/>
          </a:p>
          <a:p>
            <a:pPr>
              <a:buNone/>
            </a:pPr>
            <a:endParaRPr lang="en-GB" sz="700" dirty="0"/>
          </a:p>
          <a:p>
            <a:pPr>
              <a:buNone/>
            </a:pPr>
            <a:r>
              <a:rPr lang="en-GB" sz="700" dirty="0"/>
              <a:t>Source: http://www.realitymine.com/myth-busting-mobile-gaming-demographics/</a:t>
            </a:r>
          </a:p>
        </p:txBody>
      </p:sp>
      <p:pic>
        <p:nvPicPr>
          <p:cNvPr id="23554" name="Picture 2" descr="Mobile gaming:Daily playing patter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501008"/>
            <a:ext cx="5760640" cy="2647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2 – Game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686800" cy="2636912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Direct character through level to the goal</a:t>
            </a:r>
          </a:p>
          <a:p>
            <a:r>
              <a:rPr lang="en-GB" dirty="0"/>
              <a:t>Tap to change direction of tiles</a:t>
            </a:r>
          </a:p>
          <a:p>
            <a:r>
              <a:rPr lang="en-GB" dirty="0"/>
              <a:t>Soft Currency – Power Ups</a:t>
            </a:r>
          </a:p>
          <a:p>
            <a:r>
              <a:rPr lang="en-GB" dirty="0"/>
              <a:t>Hard Currency </a:t>
            </a:r>
            <a:r>
              <a:rPr lang="en-GB" dirty="0" smtClean="0"/>
              <a:t>– Cosmetics</a:t>
            </a:r>
          </a:p>
          <a:p>
            <a:r>
              <a:rPr lang="en-GB" dirty="0" smtClean="0"/>
              <a:t>Hard Fun: </a:t>
            </a:r>
          </a:p>
          <a:p>
            <a:pPr lvl="1"/>
            <a:r>
              <a:rPr lang="en-GB" dirty="0" smtClean="0"/>
              <a:t>Accomplishment</a:t>
            </a:r>
          </a:p>
          <a:p>
            <a:pPr lvl="1"/>
            <a:r>
              <a:rPr lang="en-GB" dirty="0" smtClean="0"/>
              <a:t>Strategy</a:t>
            </a:r>
          </a:p>
          <a:p>
            <a:pPr lvl="1"/>
            <a:r>
              <a:rPr lang="en-GB" dirty="0" smtClean="0"/>
              <a:t>Clear Goal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xmlns="" id="{63D884F9-9DAF-4078-8A03-C9579CA18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97943985"/>
              </p:ext>
            </p:extLst>
          </p:nvPr>
        </p:nvGraphicFramePr>
        <p:xfrm>
          <a:off x="3183160" y="1484784"/>
          <a:ext cx="3045024" cy="2305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336</TotalTime>
  <Words>329</Words>
  <Application>Microsoft Office PowerPoint</Application>
  <PresentationFormat>On-screen Show (4:3)</PresentationFormat>
  <Paragraphs>104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Verve</vt:lpstr>
      <vt:lpstr>L6 Group-1 Pitch 1</vt:lpstr>
      <vt:lpstr>Demographic</vt:lpstr>
      <vt:lpstr>Psychographic </vt:lpstr>
      <vt:lpstr>Idea 1- Hex Switching</vt:lpstr>
      <vt:lpstr>Idea 1- Platform and Genre</vt:lpstr>
      <vt:lpstr>Idea 1- Game Loop</vt:lpstr>
      <vt:lpstr>Idea 1- Challenges</vt:lpstr>
      <vt:lpstr>Idea 2 – Platform and Genre</vt:lpstr>
      <vt:lpstr>Idea 2 – Game Loop</vt:lpstr>
      <vt:lpstr>Idea 2 - Challenges </vt:lpstr>
      <vt:lpstr>Idea 2 – Moodboards and Style Guide</vt:lpstr>
      <vt:lpstr>Idea 3- Platform and Genre</vt:lpstr>
      <vt:lpstr>Idea 3- Game Loop</vt:lpstr>
      <vt:lpstr>Idea 3 - Challenges</vt:lpstr>
      <vt:lpstr>Idea 3 – Moodboards and Style Guide</vt:lpstr>
      <vt:lpstr>Questions?</vt:lpstr>
      <vt:lpstr>Slide 17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 Group-1</dc:title>
  <dc:creator>Games</dc:creator>
  <cp:lastModifiedBy>Games</cp:lastModifiedBy>
  <cp:revision>66</cp:revision>
  <dcterms:created xsi:type="dcterms:W3CDTF">2017-10-06T09:47:19Z</dcterms:created>
  <dcterms:modified xsi:type="dcterms:W3CDTF">2017-10-10T13:34:39Z</dcterms:modified>
</cp:coreProperties>
</file>