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82" r:id="rId3"/>
    <p:sldId id="261" r:id="rId4"/>
    <p:sldId id="274" r:id="rId5"/>
    <p:sldId id="259" r:id="rId6"/>
    <p:sldId id="260" r:id="rId7"/>
    <p:sldId id="257" r:id="rId8"/>
    <p:sldId id="272" r:id="rId9"/>
    <p:sldId id="276" r:id="rId10"/>
    <p:sldId id="277" r:id="rId11"/>
    <p:sldId id="281" r:id="rId12"/>
    <p:sldId id="278" r:id="rId13"/>
    <p:sldId id="279" r:id="rId14"/>
    <p:sldId id="280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86690" autoAdjust="0"/>
  </p:normalViewPr>
  <p:slideViewPr>
    <p:cSldViewPr>
      <p:cViewPr varScale="1">
        <p:scale>
          <a:sx n="102" d="100"/>
          <a:sy n="102" d="100"/>
        </p:scale>
        <p:origin x="-22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5B67A-92C6-4C31-BB88-CA8A042B05E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76BD92-E0C4-4278-8122-FCEE62189C1C}">
      <dgm:prSet phldrT="[Text]"/>
      <dgm:spPr/>
      <dgm:t>
        <a:bodyPr/>
        <a:lstStyle/>
        <a:p>
          <a:r>
            <a:rPr lang="en-US" dirty="0"/>
            <a:t>Level start</a:t>
          </a:r>
        </a:p>
      </dgm:t>
    </dgm:pt>
    <dgm:pt modelId="{E6BD7302-EA76-48D9-A9DF-021359674335}" type="parTrans" cxnId="{73623984-A5C7-41EA-BEFE-3CA552D9FEC7}">
      <dgm:prSet/>
      <dgm:spPr/>
      <dgm:t>
        <a:bodyPr/>
        <a:lstStyle/>
        <a:p>
          <a:endParaRPr lang="en-US"/>
        </a:p>
      </dgm:t>
    </dgm:pt>
    <dgm:pt modelId="{FE27E0FF-AED2-429B-9AD3-41A6DF98286F}" type="sibTrans" cxnId="{73623984-A5C7-41EA-BEFE-3CA552D9FEC7}">
      <dgm:prSet/>
      <dgm:spPr/>
      <dgm:t>
        <a:bodyPr/>
        <a:lstStyle/>
        <a:p>
          <a:endParaRPr lang="en-US"/>
        </a:p>
      </dgm:t>
    </dgm:pt>
    <dgm:pt modelId="{0450D359-EBCE-4CAD-A13E-3D96EFB8CE53}">
      <dgm:prSet phldrT="[Text]"/>
      <dgm:spPr/>
      <dgm:t>
        <a:bodyPr/>
        <a:lstStyle/>
        <a:p>
          <a:r>
            <a:rPr lang="en-US" dirty="0"/>
            <a:t>Swap tiles</a:t>
          </a:r>
        </a:p>
      </dgm:t>
    </dgm:pt>
    <dgm:pt modelId="{F00047B3-4295-4A43-99A2-F77490E48B44}" type="parTrans" cxnId="{FBA3E9A6-324B-46FB-AA3A-C4F19ED069DD}">
      <dgm:prSet/>
      <dgm:spPr/>
      <dgm:t>
        <a:bodyPr/>
        <a:lstStyle/>
        <a:p>
          <a:endParaRPr lang="en-US"/>
        </a:p>
      </dgm:t>
    </dgm:pt>
    <dgm:pt modelId="{2515405C-71B0-49D6-833F-296E0310B914}" type="sibTrans" cxnId="{FBA3E9A6-324B-46FB-AA3A-C4F19ED069DD}">
      <dgm:prSet/>
      <dgm:spPr/>
      <dgm:t>
        <a:bodyPr/>
        <a:lstStyle/>
        <a:p>
          <a:endParaRPr lang="en-US"/>
        </a:p>
      </dgm:t>
    </dgm:pt>
    <dgm:pt modelId="{240E754E-20B9-4F09-84C6-8564442B797D}">
      <dgm:prSet phldrT="[Text]"/>
      <dgm:spPr/>
      <dgm:t>
        <a:bodyPr/>
        <a:lstStyle/>
        <a:p>
          <a:r>
            <a:rPr lang="en-US" dirty="0"/>
            <a:t>Complete level</a:t>
          </a:r>
        </a:p>
      </dgm:t>
    </dgm:pt>
    <dgm:pt modelId="{199EC2E1-3328-4CBC-92A4-1430DF950AC2}" type="parTrans" cxnId="{A04B444C-F5C3-4A6B-9AD8-8210CA861B25}">
      <dgm:prSet/>
      <dgm:spPr/>
      <dgm:t>
        <a:bodyPr/>
        <a:lstStyle/>
        <a:p>
          <a:endParaRPr lang="en-US"/>
        </a:p>
      </dgm:t>
    </dgm:pt>
    <dgm:pt modelId="{D39A17A5-E082-490F-9C6F-34F7242EE27B}" type="sibTrans" cxnId="{A04B444C-F5C3-4A6B-9AD8-8210CA861B25}">
      <dgm:prSet/>
      <dgm:spPr/>
      <dgm:t>
        <a:bodyPr/>
        <a:lstStyle/>
        <a:p>
          <a:endParaRPr lang="en-US"/>
        </a:p>
      </dgm:t>
    </dgm:pt>
    <dgm:pt modelId="{FDB6EE4B-D3DC-4E47-9D6D-76BAB5C6B0CD}">
      <dgm:prSet phldrT="[Text]"/>
      <dgm:spPr/>
      <dgm:t>
        <a:bodyPr/>
        <a:lstStyle/>
        <a:p>
          <a:r>
            <a:rPr lang="en-US" dirty="0" smtClean="0"/>
            <a:t>Earn rewards</a:t>
          </a:r>
          <a:endParaRPr lang="en-US" dirty="0"/>
        </a:p>
      </dgm:t>
    </dgm:pt>
    <dgm:pt modelId="{F07CE661-A2AD-4EFC-A25B-2491FF57A173}" type="parTrans" cxnId="{CEE41EA0-4D28-4AA2-965B-D49F2955080A}">
      <dgm:prSet/>
      <dgm:spPr/>
      <dgm:t>
        <a:bodyPr/>
        <a:lstStyle/>
        <a:p>
          <a:endParaRPr lang="en-US"/>
        </a:p>
      </dgm:t>
    </dgm:pt>
    <dgm:pt modelId="{A8EC9455-C67E-45AF-9F80-5B693CC3DB1F}" type="sibTrans" cxnId="{CEE41EA0-4D28-4AA2-965B-D49F2955080A}">
      <dgm:prSet/>
      <dgm:spPr/>
      <dgm:t>
        <a:bodyPr/>
        <a:lstStyle/>
        <a:p>
          <a:endParaRPr lang="en-US"/>
        </a:p>
      </dgm:t>
    </dgm:pt>
    <dgm:pt modelId="{E9207BBE-1E4E-4B97-8833-8BD1899DC9B6}" type="pres">
      <dgm:prSet presAssocID="{2845B67A-92C6-4C31-BB88-CA8A042B05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351C160-82F5-4772-8E0F-B59BC93285AC}" type="pres">
      <dgm:prSet presAssocID="{2845B67A-92C6-4C31-BB88-CA8A042B05E2}" presName="cycle" presStyleCnt="0"/>
      <dgm:spPr/>
    </dgm:pt>
    <dgm:pt modelId="{3C6E4344-2BAF-46B1-911F-87EF0AA480F4}" type="pres">
      <dgm:prSet presAssocID="{6E76BD92-E0C4-4278-8122-FCEE62189C1C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05EC19-9CBB-4D05-8C94-0B538C585BC0}" type="pres">
      <dgm:prSet presAssocID="{FE27E0FF-AED2-429B-9AD3-41A6DF98286F}" presName="sibTransFirstNode" presStyleLbl="bgShp" presStyleIdx="0" presStyleCnt="1"/>
      <dgm:spPr/>
      <dgm:t>
        <a:bodyPr/>
        <a:lstStyle/>
        <a:p>
          <a:endParaRPr lang="en-GB"/>
        </a:p>
      </dgm:t>
    </dgm:pt>
    <dgm:pt modelId="{DB507643-5CAC-4102-80BD-5451C0BDAB27}" type="pres">
      <dgm:prSet presAssocID="{0450D359-EBCE-4CAD-A13E-3D96EFB8CE53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F9D6A7-F885-4940-85EE-CC68623E32C0}" type="pres">
      <dgm:prSet presAssocID="{240E754E-20B9-4F09-84C6-8564442B797D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8FAB91-651E-4A3F-81D1-658D94468009}" type="pres">
      <dgm:prSet presAssocID="{FDB6EE4B-D3DC-4E47-9D6D-76BAB5C6B0CD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BA3E9A6-324B-46FB-AA3A-C4F19ED069DD}" srcId="{2845B67A-92C6-4C31-BB88-CA8A042B05E2}" destId="{0450D359-EBCE-4CAD-A13E-3D96EFB8CE53}" srcOrd="1" destOrd="0" parTransId="{F00047B3-4295-4A43-99A2-F77490E48B44}" sibTransId="{2515405C-71B0-49D6-833F-296E0310B914}"/>
    <dgm:cxn modelId="{01ED156B-C568-49FB-964D-228F0450C75D}" type="presOf" srcId="{FDB6EE4B-D3DC-4E47-9D6D-76BAB5C6B0CD}" destId="{B88FAB91-651E-4A3F-81D1-658D94468009}" srcOrd="0" destOrd="0" presId="urn:microsoft.com/office/officeart/2005/8/layout/cycle3"/>
    <dgm:cxn modelId="{A04B444C-F5C3-4A6B-9AD8-8210CA861B25}" srcId="{2845B67A-92C6-4C31-BB88-CA8A042B05E2}" destId="{240E754E-20B9-4F09-84C6-8564442B797D}" srcOrd="2" destOrd="0" parTransId="{199EC2E1-3328-4CBC-92A4-1430DF950AC2}" sibTransId="{D39A17A5-E082-490F-9C6F-34F7242EE27B}"/>
    <dgm:cxn modelId="{73623984-A5C7-41EA-BEFE-3CA552D9FEC7}" srcId="{2845B67A-92C6-4C31-BB88-CA8A042B05E2}" destId="{6E76BD92-E0C4-4278-8122-FCEE62189C1C}" srcOrd="0" destOrd="0" parTransId="{E6BD7302-EA76-48D9-A9DF-021359674335}" sibTransId="{FE27E0FF-AED2-429B-9AD3-41A6DF98286F}"/>
    <dgm:cxn modelId="{11462B83-ADEC-4271-A84E-1F426549C131}" type="presOf" srcId="{2845B67A-92C6-4C31-BB88-CA8A042B05E2}" destId="{E9207BBE-1E4E-4B97-8833-8BD1899DC9B6}" srcOrd="0" destOrd="0" presId="urn:microsoft.com/office/officeart/2005/8/layout/cycle3"/>
    <dgm:cxn modelId="{9C43A3A3-CDC8-465C-A58E-4A98D171AE87}" type="presOf" srcId="{240E754E-20B9-4F09-84C6-8564442B797D}" destId="{E1F9D6A7-F885-4940-85EE-CC68623E32C0}" srcOrd="0" destOrd="0" presId="urn:microsoft.com/office/officeart/2005/8/layout/cycle3"/>
    <dgm:cxn modelId="{7D928312-0CB3-4F86-AFC1-E2628CBDD976}" type="presOf" srcId="{FE27E0FF-AED2-429B-9AD3-41A6DF98286F}" destId="{FF05EC19-9CBB-4D05-8C94-0B538C585BC0}" srcOrd="0" destOrd="0" presId="urn:microsoft.com/office/officeart/2005/8/layout/cycle3"/>
    <dgm:cxn modelId="{EAA6D632-101B-42EE-8F7C-77D2D726A0E4}" type="presOf" srcId="{0450D359-EBCE-4CAD-A13E-3D96EFB8CE53}" destId="{DB507643-5CAC-4102-80BD-5451C0BDAB27}" srcOrd="0" destOrd="0" presId="urn:microsoft.com/office/officeart/2005/8/layout/cycle3"/>
    <dgm:cxn modelId="{68EC68E2-5A3A-4297-AEF8-68838B9D0B7F}" type="presOf" srcId="{6E76BD92-E0C4-4278-8122-FCEE62189C1C}" destId="{3C6E4344-2BAF-46B1-911F-87EF0AA480F4}" srcOrd="0" destOrd="0" presId="urn:microsoft.com/office/officeart/2005/8/layout/cycle3"/>
    <dgm:cxn modelId="{CEE41EA0-4D28-4AA2-965B-D49F2955080A}" srcId="{2845B67A-92C6-4C31-BB88-CA8A042B05E2}" destId="{FDB6EE4B-D3DC-4E47-9D6D-76BAB5C6B0CD}" srcOrd="3" destOrd="0" parTransId="{F07CE661-A2AD-4EFC-A25B-2491FF57A173}" sibTransId="{A8EC9455-C67E-45AF-9F80-5B693CC3DB1F}"/>
    <dgm:cxn modelId="{80D82425-DCB1-4208-84D4-2CBD96476969}" type="presParOf" srcId="{E9207BBE-1E4E-4B97-8833-8BD1899DC9B6}" destId="{E351C160-82F5-4772-8E0F-B59BC93285AC}" srcOrd="0" destOrd="0" presId="urn:microsoft.com/office/officeart/2005/8/layout/cycle3"/>
    <dgm:cxn modelId="{403F8DE7-B2E4-4A6E-98B8-AC44D11D5556}" type="presParOf" srcId="{E351C160-82F5-4772-8E0F-B59BC93285AC}" destId="{3C6E4344-2BAF-46B1-911F-87EF0AA480F4}" srcOrd="0" destOrd="0" presId="urn:microsoft.com/office/officeart/2005/8/layout/cycle3"/>
    <dgm:cxn modelId="{C8AC0AD9-795A-42FF-839F-BFECE41A0680}" type="presParOf" srcId="{E351C160-82F5-4772-8E0F-B59BC93285AC}" destId="{FF05EC19-9CBB-4D05-8C94-0B538C585BC0}" srcOrd="1" destOrd="0" presId="urn:microsoft.com/office/officeart/2005/8/layout/cycle3"/>
    <dgm:cxn modelId="{94E61358-6C91-43B0-BD9C-8FB9A40B843E}" type="presParOf" srcId="{E351C160-82F5-4772-8E0F-B59BC93285AC}" destId="{DB507643-5CAC-4102-80BD-5451C0BDAB27}" srcOrd="2" destOrd="0" presId="urn:microsoft.com/office/officeart/2005/8/layout/cycle3"/>
    <dgm:cxn modelId="{A581C96F-6543-4505-89AF-55C6B9A77F37}" type="presParOf" srcId="{E351C160-82F5-4772-8E0F-B59BC93285AC}" destId="{E1F9D6A7-F885-4940-85EE-CC68623E32C0}" srcOrd="3" destOrd="0" presId="urn:microsoft.com/office/officeart/2005/8/layout/cycle3"/>
    <dgm:cxn modelId="{14C25079-EC52-4824-8AF9-DAC3CB3925D4}" type="presParOf" srcId="{E351C160-82F5-4772-8E0F-B59BC93285AC}" destId="{B88FAB91-651E-4A3F-81D1-658D9446800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05EC19-9CBB-4D05-8C94-0B538C585BC0}">
      <dsp:nvSpPr>
        <dsp:cNvPr id="0" name=""/>
        <dsp:cNvSpPr/>
      </dsp:nvSpPr>
      <dsp:spPr>
        <a:xfrm>
          <a:off x="1057432" y="-83149"/>
          <a:ext cx="4160175" cy="4160175"/>
        </a:xfrm>
        <a:prstGeom prst="circularArrow">
          <a:avLst>
            <a:gd name="adj1" fmla="val 4668"/>
            <a:gd name="adj2" fmla="val 272909"/>
            <a:gd name="adj3" fmla="val 12982867"/>
            <a:gd name="adj4" fmla="val 1792842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4344-2BAF-46B1-911F-87EF0AA480F4}">
      <dsp:nvSpPr>
        <dsp:cNvPr id="0" name=""/>
        <dsp:cNvSpPr/>
      </dsp:nvSpPr>
      <dsp:spPr>
        <a:xfrm>
          <a:off x="1806218" y="810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Level start</a:t>
          </a:r>
        </a:p>
      </dsp:txBody>
      <dsp:txXfrm>
        <a:off x="1806218" y="810"/>
        <a:ext cx="2662602" cy="1331301"/>
      </dsp:txXfrm>
    </dsp:sp>
    <dsp:sp modelId="{DB507643-5CAC-4102-80BD-5451C0BDAB27}">
      <dsp:nvSpPr>
        <dsp:cNvPr id="0" name=""/>
        <dsp:cNvSpPr/>
      </dsp:nvSpPr>
      <dsp:spPr>
        <a:xfrm>
          <a:off x="3299997" y="1494589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Swap tiles</a:t>
          </a:r>
        </a:p>
      </dsp:txBody>
      <dsp:txXfrm>
        <a:off x="3299997" y="1494589"/>
        <a:ext cx="2662602" cy="1331301"/>
      </dsp:txXfrm>
    </dsp:sp>
    <dsp:sp modelId="{E1F9D6A7-F885-4940-85EE-CC68623E32C0}">
      <dsp:nvSpPr>
        <dsp:cNvPr id="0" name=""/>
        <dsp:cNvSpPr/>
      </dsp:nvSpPr>
      <dsp:spPr>
        <a:xfrm>
          <a:off x="1806218" y="2988368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Complete level</a:t>
          </a:r>
        </a:p>
      </dsp:txBody>
      <dsp:txXfrm>
        <a:off x="1806218" y="2988368"/>
        <a:ext cx="2662602" cy="1331301"/>
      </dsp:txXfrm>
    </dsp:sp>
    <dsp:sp modelId="{B88FAB91-651E-4A3F-81D1-658D94468009}">
      <dsp:nvSpPr>
        <dsp:cNvPr id="0" name=""/>
        <dsp:cNvSpPr/>
      </dsp:nvSpPr>
      <dsp:spPr>
        <a:xfrm>
          <a:off x="312439" y="1494589"/>
          <a:ext cx="2662602" cy="1331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Earn rewards</a:t>
          </a:r>
          <a:endParaRPr lang="en-US" sz="3300" kern="1200" dirty="0"/>
        </a:p>
      </dsp:txBody>
      <dsp:txXfrm>
        <a:off x="312439" y="1494589"/>
        <a:ext cx="2662602" cy="133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B70CF-ED1C-4664-B00B-D2A72B01F4A2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7158-80D8-49F1-9FD5-353DCC37C6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448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7158-80D8-49F1-9FD5-353DCC37C6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044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890AA0-6485-43C3-A3E1-2183D380AD4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BCD65BF-ED37-4A53-BEC6-22AF337A5F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38518"/>
            <a:ext cx="6172200" cy="1894362"/>
          </a:xfrm>
        </p:spPr>
        <p:txBody>
          <a:bodyPr/>
          <a:lstStyle/>
          <a:p>
            <a:pPr algn="ctr"/>
            <a:r>
              <a:rPr lang="en-GB" dirty="0"/>
              <a:t>L6 Group-1 Pitch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7640"/>
            <a:ext cx="6318448" cy="1011560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/>
              <a:t>Caitlin White, Connor Wilby, Jamie Chandler and Jordan 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Hex Tile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7576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Power-ups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994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5819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802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532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9966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>
            <a:normAutofit fontScale="77500" lnSpcReduction="20000"/>
          </a:bodyPr>
          <a:lstStyle/>
          <a:p>
            <a:r>
              <a:rPr lang="en-GB" sz="3800" dirty="0"/>
              <a:t>Age: 25-34</a:t>
            </a:r>
          </a:p>
          <a:p>
            <a:r>
              <a:rPr lang="en-GB" sz="3800" dirty="0"/>
              <a:t>Gender: </a:t>
            </a:r>
            <a:r>
              <a:rPr lang="en-GB" sz="3800" dirty="0" smtClean="0"/>
              <a:t>Female</a:t>
            </a:r>
            <a:endParaRPr lang="en-GB" sz="3800" dirty="0"/>
          </a:p>
          <a:p>
            <a:pPr lvl="1"/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 smtClean="0"/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1100" dirty="0"/>
              <a:t>Source: http://www.realitymine.com/myth-busting-mobile-gaming-demographics/</a:t>
            </a:r>
          </a:p>
        </p:txBody>
      </p:sp>
      <p:pic>
        <p:nvPicPr>
          <p:cNvPr id="24578" name="Picture 2" descr="Mobile gaming: age of mobile gam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2936"/>
            <a:ext cx="5616624" cy="3098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Psychographic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 Doesn’t have much time to play games</a:t>
            </a:r>
          </a:p>
          <a:p>
            <a:r>
              <a:rPr lang="en-GB" dirty="0" smtClean="0"/>
              <a:t>Enjoys going online in the evenings to use social networks.</a:t>
            </a:r>
          </a:p>
          <a:p>
            <a:r>
              <a:rPr lang="en-GB" dirty="0" smtClean="0"/>
              <a:t>Enjoys shorter</a:t>
            </a:r>
            <a:br>
              <a:rPr lang="en-GB" dirty="0" smtClean="0"/>
            </a:br>
            <a:r>
              <a:rPr lang="en-GB" dirty="0" smtClean="0"/>
              <a:t>game sessions</a:t>
            </a:r>
          </a:p>
          <a:p>
            <a:endParaRPr lang="en-GB" dirty="0" smtClean="0"/>
          </a:p>
        </p:txBody>
      </p:sp>
      <p:pic>
        <p:nvPicPr>
          <p:cNvPr id="3074" name="Picture 2" descr="C:\Users\Games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068960"/>
            <a:ext cx="4209802" cy="36220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</a:t>
            </a:r>
            <a:r>
              <a:rPr lang="en-GB" dirty="0"/>
              <a:t>and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Platform: Mobile and Tablet</a:t>
            </a:r>
          </a:p>
          <a:p>
            <a:r>
              <a:rPr lang="en-GB" dirty="0"/>
              <a:t>Genre: </a:t>
            </a:r>
            <a:r>
              <a:rPr lang="en-GB" dirty="0" smtClean="0"/>
              <a:t>Hex based Puzzle</a:t>
            </a:r>
            <a:endParaRPr lang="en-GB" dirty="0"/>
          </a:p>
          <a:p>
            <a:r>
              <a:rPr lang="en-GB" dirty="0"/>
              <a:t>Duration: Up to 5 minutes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GB" dirty="0" smtClean="0"/>
              <a:t>The Game </a:t>
            </a:r>
            <a:r>
              <a:rPr lang="en-GB" dirty="0"/>
              <a:t>Loop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63D884F9-9DAF-4078-8A03-C9579CA18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2728712"/>
              </p:ext>
            </p:extLst>
          </p:nvPr>
        </p:nvGraphicFramePr>
        <p:xfrm>
          <a:off x="1187624" y="1484784"/>
          <a:ext cx="627504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90F44B-6CFF-4EC9-83A3-F75FD76A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990" y="1772816"/>
            <a:ext cx="814201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Features</a:t>
            </a:r>
            <a:br>
              <a:rPr lang="en-GB" dirty="0" smtClean="0"/>
            </a:br>
            <a:r>
              <a:rPr lang="en-GB" dirty="0" smtClean="0"/>
              <a:t>(The Challenges)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unbroken chain of hexes</a:t>
            </a:r>
          </a:p>
          <a:p>
            <a:r>
              <a:rPr lang="en-GB" dirty="0"/>
              <a:t>Using different hex types to reduce the number of moves this takes</a:t>
            </a:r>
          </a:p>
          <a:p>
            <a:r>
              <a:rPr lang="en-GB" dirty="0"/>
              <a:t>Optimisation </a:t>
            </a:r>
            <a:r>
              <a:rPr lang="en-GB" dirty="0" smtClean="0"/>
              <a:t>game</a:t>
            </a:r>
          </a:p>
          <a:p>
            <a:r>
              <a:rPr lang="en-GB" dirty="0"/>
              <a:t>Hard Fun: </a:t>
            </a:r>
          </a:p>
          <a:p>
            <a:pPr lvl="1"/>
            <a:r>
              <a:rPr lang="en-GB" dirty="0"/>
              <a:t>Accomplishment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Clear Goal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087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Star-Dust</a:t>
            </a:r>
          </a:p>
          <a:p>
            <a:pPr lvl="1"/>
            <a:r>
              <a:rPr lang="en-GB" dirty="0" smtClean="0"/>
              <a:t>Used to refill the players lives</a:t>
            </a:r>
          </a:p>
          <a:p>
            <a:pPr lvl="1"/>
            <a:r>
              <a:rPr lang="en-GB" dirty="0" smtClean="0"/>
              <a:t>Used to buy power-ups to help the player in game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Pricing:</a:t>
            </a:r>
          </a:p>
          <a:p>
            <a:pPr lvl="2"/>
            <a:r>
              <a:rPr lang="en-GB" dirty="0" smtClean="0"/>
              <a:t>£0.99- Smallest amount</a:t>
            </a:r>
          </a:p>
          <a:p>
            <a:pPr lvl="2"/>
            <a:r>
              <a:rPr lang="en-GB" dirty="0" smtClean="0"/>
              <a:t>£4.99</a:t>
            </a:r>
          </a:p>
          <a:p>
            <a:pPr lvl="2"/>
            <a:r>
              <a:rPr lang="en-GB" dirty="0" smtClean="0"/>
              <a:t>£10.99-£15.99</a:t>
            </a:r>
          </a:p>
          <a:p>
            <a:pPr lvl="2"/>
            <a:r>
              <a:rPr lang="en-GB" dirty="0" smtClean="0"/>
              <a:t>£20-£40</a:t>
            </a:r>
          </a:p>
          <a:p>
            <a:pPr lvl="2"/>
            <a:r>
              <a:rPr lang="en-GB" dirty="0" smtClean="0"/>
              <a:t>£60-£80- Highest amount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06764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373</TotalTime>
  <Words>141</Words>
  <Application>Microsoft Office PowerPoint</Application>
  <PresentationFormat>On-screen Show (4:3)</PresentationFormat>
  <Paragraphs>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L6 Group-1 Pitch 2</vt:lpstr>
      <vt:lpstr>Our Brief</vt:lpstr>
      <vt:lpstr>Demographic</vt:lpstr>
      <vt:lpstr>Psychographic </vt:lpstr>
      <vt:lpstr>Platform and Genre</vt:lpstr>
      <vt:lpstr>The Game Loop</vt:lpstr>
      <vt:lpstr>Gameplay</vt:lpstr>
      <vt:lpstr>Game Features (The Challenges)</vt:lpstr>
      <vt:lpstr>Currency</vt:lpstr>
      <vt:lpstr>Hex Tile Types</vt:lpstr>
      <vt:lpstr>Power-ups</vt:lpstr>
      <vt:lpstr>Artwork</vt:lpstr>
      <vt:lpstr>Artwork</vt:lpstr>
      <vt:lpstr>Artwork</vt:lpstr>
      <vt:lpstr>Questions?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Group-1</dc:title>
  <dc:creator>Games</dc:creator>
  <cp:lastModifiedBy>Games</cp:lastModifiedBy>
  <cp:revision>76</cp:revision>
  <dcterms:created xsi:type="dcterms:W3CDTF">2017-10-06T09:47:19Z</dcterms:created>
  <dcterms:modified xsi:type="dcterms:W3CDTF">2017-11-07T13:19:47Z</dcterms:modified>
</cp:coreProperties>
</file>