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4" r:id="rId5"/>
    <p:sldId id="260" r:id="rId6"/>
    <p:sldId id="262" r:id="rId7"/>
    <p:sldId id="265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 smtClean="0"/>
              <a:t>Level 6 Group 3 : Pitch </a:t>
            </a:r>
            <a:r>
              <a:rPr lang="en-GB" dirty="0" smtClean="0"/>
              <a:t>Two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River Chick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Michael Curtis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Ryan Manthorp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Ogheneochuko Ideh </a:t>
            </a:r>
          </a:p>
          <a:p>
            <a:pPr algn="l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16E87681-AF70-48A0-B4FF-22785CFE5B70}"/>
              </a:ext>
            </a:extLst>
          </p:cNvPr>
          <p:cNvSpPr txBox="1">
            <a:spLocks/>
          </p:cNvSpPr>
          <p:nvPr/>
        </p:nvSpPr>
        <p:spPr>
          <a:xfrm>
            <a:off x="684212" y="36320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on </a:t>
            </a:r>
            <a:r>
              <a:rPr lang="en-GB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</a:t>
            </a:r>
            <a:r>
              <a:rPr lang="en-GB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/11/2017 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 smtClean="0"/>
              <a:t>Projected Demographic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16+ Casual &amp; Achieving Players</a:t>
            </a:r>
          </a:p>
          <a:p>
            <a:endParaRPr lang="en-GB" dirty="0" smtClean="0"/>
          </a:p>
          <a:p>
            <a:r>
              <a:rPr lang="en-GB" u="sng" dirty="0" smtClean="0"/>
              <a:t>Genre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Managerial Idle Game</a:t>
            </a:r>
          </a:p>
          <a:p>
            <a:endParaRPr lang="en-GB" dirty="0" smtClean="0"/>
          </a:p>
          <a:p>
            <a:r>
              <a:rPr lang="en-GB" u="sng" dirty="0" smtClean="0"/>
              <a:t>Platform</a:t>
            </a:r>
            <a:br>
              <a:rPr lang="en-GB" u="sng" dirty="0" smtClean="0"/>
            </a:br>
            <a:r>
              <a:rPr lang="en-GB" dirty="0" smtClean="0"/>
              <a:t>Android, IOS (stretch goal)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Video Here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Prototype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Trigger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Action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Reward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Investment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Habitual Loop</a:t>
            </a:r>
            <a:br>
              <a:rPr lang="en-GB" dirty="0" smtClean="0"/>
            </a:br>
            <a:r>
              <a:rPr lang="en-GB" dirty="0" smtClean="0"/>
              <a:t>Hook model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Serious Fun</a:t>
            </a:r>
          </a:p>
          <a:p>
            <a:endParaRPr lang="en-GB" dirty="0" smtClean="0"/>
          </a:p>
          <a:p>
            <a:r>
              <a:rPr lang="en-GB" dirty="0" smtClean="0"/>
              <a:t>Social Fun</a:t>
            </a:r>
          </a:p>
          <a:p>
            <a:endParaRPr lang="en-GB" dirty="0" smtClean="0"/>
          </a:p>
          <a:p>
            <a:r>
              <a:rPr lang="en-GB" dirty="0" smtClean="0"/>
              <a:t>Achievers</a:t>
            </a:r>
          </a:p>
          <a:p>
            <a:endParaRPr lang="en-GB" dirty="0" smtClean="0"/>
          </a:p>
          <a:p>
            <a:r>
              <a:rPr lang="en-GB" dirty="0" smtClean="0"/>
              <a:t>Habits of Character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Emotions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 Style</a:t>
            </a:r>
            <a:endParaRPr lang="en-GB" dirty="0"/>
          </a:p>
        </p:txBody>
      </p:sp>
      <p:pic>
        <p:nvPicPr>
          <p:cNvPr id="1026" name="Picture 2" descr="C:\Users\Games\Desktop\level-6-l6-group-3\Concept work\Artstyle\Mood bo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609600"/>
            <a:ext cx="5181600" cy="3663664"/>
          </a:xfrm>
          <a:prstGeom prst="rect">
            <a:avLst/>
          </a:prstGeom>
          <a:noFill/>
        </p:spPr>
      </p:pic>
      <p:pic>
        <p:nvPicPr>
          <p:cNvPr id="1027" name="Picture 3" descr="C:\Users\Games\Desktop\level-6-l6-group-3\Concept work\Artstyle\Planet stag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" y="2057400"/>
            <a:ext cx="10295466" cy="5791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8600" y="1752600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Low poly : optimised for mobile platforms. 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Stylized flat colours : more effective with low poly.  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Hemisphere 3D models. 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Gacha Mechanic</a:t>
            </a:r>
            <a:br>
              <a:rPr lang="en-GB" dirty="0" smtClean="0"/>
            </a:br>
            <a:r>
              <a:rPr lang="en-GB" dirty="0" smtClean="0"/>
              <a:t>Random reward given on faith spend</a:t>
            </a:r>
            <a:br>
              <a:rPr lang="en-GB" dirty="0" smtClean="0"/>
            </a:br>
            <a:r>
              <a:rPr lang="en-GB" dirty="0" smtClean="0"/>
              <a:t>Rewards can be purchased for real money</a:t>
            </a:r>
          </a:p>
          <a:p>
            <a:endParaRPr lang="en-GB" dirty="0" smtClean="0"/>
          </a:p>
          <a:p>
            <a:r>
              <a:rPr lang="en-GB" dirty="0" smtClean="0"/>
              <a:t>Gamplay Enhancing Rewards</a:t>
            </a:r>
            <a:br>
              <a:rPr lang="en-GB" dirty="0" smtClean="0"/>
            </a:br>
            <a:r>
              <a:rPr lang="en-GB" dirty="0" smtClean="0"/>
              <a:t>Expensive &amp; Rare</a:t>
            </a:r>
          </a:p>
          <a:p>
            <a:endParaRPr lang="en-GB" dirty="0" smtClean="0"/>
          </a:p>
          <a:p>
            <a:r>
              <a:rPr lang="en-GB" dirty="0" smtClean="0"/>
              <a:t>Customisation</a:t>
            </a:r>
            <a:br>
              <a:rPr lang="en-GB" dirty="0" smtClean="0"/>
            </a:br>
            <a:r>
              <a:rPr lang="en-GB" dirty="0" smtClean="0"/>
              <a:t>Cheaper &amp; Common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Monetization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Leaderboard - Monthly/Weekly</a:t>
            </a:r>
          </a:p>
          <a:p>
            <a:endParaRPr lang="en-GB" dirty="0" smtClean="0"/>
          </a:p>
          <a:p>
            <a:r>
              <a:rPr lang="en-GB" dirty="0" smtClean="0"/>
              <a:t>Magnifying Window</a:t>
            </a:r>
          </a:p>
          <a:p>
            <a:endParaRPr lang="en-GB" dirty="0" smtClean="0"/>
          </a:p>
          <a:p>
            <a:r>
              <a:rPr lang="en-GB" dirty="0" smtClean="0"/>
              <a:t>IOS</a:t>
            </a:r>
          </a:p>
          <a:p>
            <a:endParaRPr lang="en-GB" dirty="0" smtClean="0"/>
          </a:p>
          <a:p>
            <a:r>
              <a:rPr lang="en-GB" dirty="0" smtClean="0"/>
              <a:t>Vanity Items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Incoming Features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</TotalTime>
  <Words>73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Level 6 Group 3 : Pitch Two</vt:lpstr>
      <vt:lpstr>Specifications</vt:lpstr>
      <vt:lpstr>Prototype</vt:lpstr>
      <vt:lpstr>Habitual Loop Hook model</vt:lpstr>
      <vt:lpstr>Emotions</vt:lpstr>
      <vt:lpstr>Art Style</vt:lpstr>
      <vt:lpstr>Monetization</vt:lpstr>
      <vt:lpstr>Incoming Features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6 Group 3 : Pitch Two</dc:title>
  <dc:creator>Games</dc:creator>
  <cp:lastModifiedBy>Games</cp:lastModifiedBy>
  <cp:revision>9</cp:revision>
  <dcterms:created xsi:type="dcterms:W3CDTF">2006-08-16T00:00:00Z</dcterms:created>
  <dcterms:modified xsi:type="dcterms:W3CDTF">2017-11-06T11:50:03Z</dcterms:modified>
</cp:coreProperties>
</file>