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1" r:id="rId12"/>
    <p:sldId id="268" r:id="rId13"/>
    <p:sldId id="269" r:id="rId14"/>
    <p:sldId id="270" r:id="rId15"/>
    <p:sldId id="271" r:id="rId16"/>
    <p:sldId id="272" r:id="rId17"/>
    <p:sldId id="273" r:id="rId18"/>
    <p:sldId id="280" r:id="rId19"/>
    <p:sldId id="274" r:id="rId20"/>
    <p:sldId id="275" r:id="rId21"/>
    <p:sldId id="276" r:id="rId22"/>
    <p:sldId id="277" r:id="rId23"/>
    <p:sldId id="278" r:id="rId24"/>
    <p:sldId id="279" r:id="rId25"/>
    <p:sldId id="267" r:id="rId26"/>
    <p:sldId id="282" r:id="rId27"/>
    <p:sldId id="25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>
        <p:scale>
          <a:sx n="100" d="100"/>
          <a:sy n="100" d="100"/>
        </p:scale>
        <p:origin x="216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6196B-EA6B-419E-B633-C1CADED8EB79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377AF-4402-4A1B-BF7C-5B38D8E1B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017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6C1F-F160-4E60-8B76-4559F96C978C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2648B-E7B7-4A18-835A-FEBD5E422147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F1C5-6CA4-4477-903C-41F7B813DA1B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CD99-06FA-4A81-BDB8-AFDA44C35FDB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6490-E9DA-4809-8911-56D6153C5542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1ED2-ADAE-4ED6-B617-BB57AAE621BF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063B-90A1-485E-9EC2-E359AA7777B6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9DAD-17D4-46CC-AD3C-2D3C927FDF07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1854-1E9A-4AE4-8022-CCBBA46B0E49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7A45-9719-480F-AA5C-AFFF49EFAC52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D4D8-B16B-4A69-A3F8-E01F5897F5F3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9BB0-8C6E-4CF8-8214-4C4C30C5D9A8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3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BA77-AFE7-4F60-8041-DABC51DA6589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3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2CF3-9F9E-4C06-9214-4D788C4E75A6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7B72-C368-4CB3-8BE3-F328D71E9F76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3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0B25-9A24-4A75-8FBF-E92DB46B94FF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3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E1C-D15E-45CD-BD7F-F9021CD1F67A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3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9F5E2D-2774-451F-9384-59A57E925AFF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Group 3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A169-D3D9-463F-BDBC-E0CEB772D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Level 6 Group 3 : Pitch Presentation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9EB75-1442-4EB3-9597-7AB420557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River Chick </a:t>
            </a:r>
          </a:p>
          <a:p>
            <a:r>
              <a:rPr lang="en-GB" dirty="0">
                <a:solidFill>
                  <a:schemeClr val="tx1"/>
                </a:solidFill>
              </a:rPr>
              <a:t>Michael Curtis </a:t>
            </a:r>
          </a:p>
          <a:p>
            <a:r>
              <a:rPr lang="en-GB" dirty="0">
                <a:solidFill>
                  <a:schemeClr val="tx1"/>
                </a:solidFill>
              </a:rPr>
              <a:t>Ryan Manthorp </a:t>
            </a:r>
          </a:p>
          <a:p>
            <a:r>
              <a:rPr lang="en-GB" dirty="0">
                <a:solidFill>
                  <a:schemeClr val="tx1"/>
                </a:solidFill>
              </a:rPr>
              <a:t>Ogheneochuko Ideh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6E87681-AF70-48A0-B4FF-22785CFE5B70}"/>
              </a:ext>
            </a:extLst>
          </p:cNvPr>
          <p:cNvSpPr txBox="1">
            <a:spLocks/>
          </p:cNvSpPr>
          <p:nvPr/>
        </p:nvSpPr>
        <p:spPr>
          <a:xfrm>
            <a:off x="684212" y="363201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800" dirty="0"/>
              <a:t>Presented on 11/10/2017 </a:t>
            </a:r>
          </a:p>
        </p:txBody>
      </p:sp>
    </p:spTree>
    <p:extLst>
      <p:ext uri="{BB962C8B-B14F-4D97-AF65-F5344CB8AC3E}">
        <p14:creationId xmlns:p14="http://schemas.microsoft.com/office/powerpoint/2010/main" val="4126483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EB4-8519-4699-8944-247CC28E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513877"/>
          </a:xfrm>
        </p:spPr>
        <p:txBody>
          <a:bodyPr>
            <a:normAutofit/>
          </a:bodyPr>
          <a:lstStyle/>
          <a:p>
            <a:r>
              <a:rPr lang="en-GB" sz="2000" u="sng" dirty="0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2765-8F07-455B-AC0B-B94A69A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DF1F-C456-45E6-A633-C026FF9585B9}"/>
              </a:ext>
            </a:extLst>
          </p:cNvPr>
          <p:cNvSpPr txBox="1"/>
          <p:nvPr/>
        </p:nvSpPr>
        <p:spPr>
          <a:xfrm>
            <a:off x="684212" y="1250302"/>
            <a:ext cx="1065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Bullet points.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343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EB4-8519-4699-8944-247CC28E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513877"/>
          </a:xfrm>
        </p:spPr>
        <p:txBody>
          <a:bodyPr>
            <a:normAutofit/>
          </a:bodyPr>
          <a:lstStyle/>
          <a:p>
            <a:r>
              <a:rPr lang="en-GB" sz="2000" u="sng" dirty="0"/>
              <a:t>Early concept work and Prototype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2765-8F07-455B-AC0B-B94A69A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DF1F-C456-45E6-A633-C026FF9585B9}"/>
              </a:ext>
            </a:extLst>
          </p:cNvPr>
          <p:cNvSpPr txBox="1"/>
          <p:nvPr/>
        </p:nvSpPr>
        <p:spPr>
          <a:xfrm>
            <a:off x="684212" y="1250302"/>
            <a:ext cx="1065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Include concept art and video footage.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3074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5B4A-0889-480A-A6EE-50D16908C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86807"/>
            <a:ext cx="8534400" cy="1507067"/>
          </a:xfrm>
        </p:spPr>
        <p:txBody>
          <a:bodyPr/>
          <a:lstStyle/>
          <a:p>
            <a:pPr algn="ctr"/>
            <a:r>
              <a:rPr lang="en-GB" dirty="0"/>
              <a:t>Managerial colony game concept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2A465-08B5-4406-A76D-8CEB088C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03CF54-C8F1-430E-A038-078C7DEDBC91}"/>
              </a:ext>
            </a:extLst>
          </p:cNvPr>
          <p:cNvSpPr txBox="1"/>
          <p:nvPr/>
        </p:nvSpPr>
        <p:spPr>
          <a:xfrm>
            <a:off x="5591957" y="6094511"/>
            <a:ext cx="1375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Figure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FDC15A-3C77-417E-8A18-345A335EC397}"/>
              </a:ext>
            </a:extLst>
          </p:cNvPr>
          <p:cNvSpPr txBox="1"/>
          <p:nvPr/>
        </p:nvSpPr>
        <p:spPr>
          <a:xfrm>
            <a:off x="3429000" y="3316842"/>
            <a:ext cx="765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Insert concept art or any related imagery.</a:t>
            </a:r>
          </a:p>
        </p:txBody>
      </p:sp>
    </p:spTree>
    <p:extLst>
      <p:ext uri="{BB962C8B-B14F-4D97-AF65-F5344CB8AC3E}">
        <p14:creationId xmlns:p14="http://schemas.microsoft.com/office/powerpoint/2010/main" val="1116683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EB4-8519-4699-8944-247CC28E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513877"/>
          </a:xfrm>
        </p:spPr>
        <p:txBody>
          <a:bodyPr>
            <a:normAutofit/>
          </a:bodyPr>
          <a:lstStyle/>
          <a:p>
            <a:r>
              <a:rPr lang="en-GB" sz="2000" u="sng" dirty="0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2765-8F07-455B-AC0B-B94A69A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DF1F-C456-45E6-A633-C026FF9585B9}"/>
              </a:ext>
            </a:extLst>
          </p:cNvPr>
          <p:cNvSpPr txBox="1"/>
          <p:nvPr/>
        </p:nvSpPr>
        <p:spPr>
          <a:xfrm>
            <a:off x="684212" y="1250302"/>
            <a:ext cx="1065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Bullet points.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8027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EB4-8519-4699-8944-247CC28E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513877"/>
          </a:xfrm>
        </p:spPr>
        <p:txBody>
          <a:bodyPr>
            <a:normAutofit/>
          </a:bodyPr>
          <a:lstStyle/>
          <a:p>
            <a:r>
              <a:rPr lang="en-GB" sz="2000" u="sng" dirty="0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2765-8F07-455B-AC0B-B94A69A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DF1F-C456-45E6-A633-C026FF9585B9}"/>
              </a:ext>
            </a:extLst>
          </p:cNvPr>
          <p:cNvSpPr txBox="1"/>
          <p:nvPr/>
        </p:nvSpPr>
        <p:spPr>
          <a:xfrm>
            <a:off x="684212" y="1250302"/>
            <a:ext cx="1065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Bullet points.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171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EB4-8519-4699-8944-247CC28E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513877"/>
          </a:xfrm>
        </p:spPr>
        <p:txBody>
          <a:bodyPr>
            <a:normAutofit/>
          </a:bodyPr>
          <a:lstStyle/>
          <a:p>
            <a:r>
              <a:rPr lang="en-GB" sz="2000" u="sng" dirty="0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2765-8F07-455B-AC0B-B94A69A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DF1F-C456-45E6-A633-C026FF9585B9}"/>
              </a:ext>
            </a:extLst>
          </p:cNvPr>
          <p:cNvSpPr txBox="1"/>
          <p:nvPr/>
        </p:nvSpPr>
        <p:spPr>
          <a:xfrm>
            <a:off x="684212" y="1250302"/>
            <a:ext cx="1065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Bullet points.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2791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EB4-8519-4699-8944-247CC28E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513877"/>
          </a:xfrm>
        </p:spPr>
        <p:txBody>
          <a:bodyPr>
            <a:normAutofit/>
          </a:bodyPr>
          <a:lstStyle/>
          <a:p>
            <a:r>
              <a:rPr lang="en-GB" sz="2000" u="sng" dirty="0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2765-8F07-455B-AC0B-B94A69A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DF1F-C456-45E6-A633-C026FF9585B9}"/>
              </a:ext>
            </a:extLst>
          </p:cNvPr>
          <p:cNvSpPr txBox="1"/>
          <p:nvPr/>
        </p:nvSpPr>
        <p:spPr>
          <a:xfrm>
            <a:off x="684212" y="1250302"/>
            <a:ext cx="1065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Bullet points.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164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EB4-8519-4699-8944-247CC28E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513877"/>
          </a:xfrm>
        </p:spPr>
        <p:txBody>
          <a:bodyPr>
            <a:normAutofit/>
          </a:bodyPr>
          <a:lstStyle/>
          <a:p>
            <a:r>
              <a:rPr lang="en-GB" sz="2000" u="sng" dirty="0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2765-8F07-455B-AC0B-B94A69A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DF1F-C456-45E6-A633-C026FF9585B9}"/>
              </a:ext>
            </a:extLst>
          </p:cNvPr>
          <p:cNvSpPr txBox="1"/>
          <p:nvPr/>
        </p:nvSpPr>
        <p:spPr>
          <a:xfrm>
            <a:off x="684212" y="1250302"/>
            <a:ext cx="1065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Bullet points.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617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EB4-8519-4699-8944-247CC28E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513877"/>
          </a:xfrm>
        </p:spPr>
        <p:txBody>
          <a:bodyPr>
            <a:normAutofit/>
          </a:bodyPr>
          <a:lstStyle/>
          <a:p>
            <a:r>
              <a:rPr lang="en-GB" sz="2000" u="sng" dirty="0"/>
              <a:t>Early concept work and Prototype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2765-8F07-455B-AC0B-B94A69A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DF1F-C456-45E6-A633-C026FF9585B9}"/>
              </a:ext>
            </a:extLst>
          </p:cNvPr>
          <p:cNvSpPr txBox="1"/>
          <p:nvPr/>
        </p:nvSpPr>
        <p:spPr>
          <a:xfrm>
            <a:off x="684212" y="1250302"/>
            <a:ext cx="1065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Include concept art and video footage.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806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5B4A-0889-480A-A6EE-50D16908C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86807"/>
            <a:ext cx="8534400" cy="1507067"/>
          </a:xfrm>
        </p:spPr>
        <p:txBody>
          <a:bodyPr/>
          <a:lstStyle/>
          <a:p>
            <a:pPr algn="ctr"/>
            <a:r>
              <a:rPr lang="en-GB" dirty="0"/>
              <a:t>Plant Clicker game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2A465-08B5-4406-A76D-8CEB088C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03CF54-C8F1-430E-A038-078C7DEDBC91}"/>
              </a:ext>
            </a:extLst>
          </p:cNvPr>
          <p:cNvSpPr txBox="1"/>
          <p:nvPr/>
        </p:nvSpPr>
        <p:spPr>
          <a:xfrm>
            <a:off x="5591957" y="6094511"/>
            <a:ext cx="1375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Figure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FDC15A-3C77-417E-8A18-345A335EC397}"/>
              </a:ext>
            </a:extLst>
          </p:cNvPr>
          <p:cNvSpPr txBox="1"/>
          <p:nvPr/>
        </p:nvSpPr>
        <p:spPr>
          <a:xfrm>
            <a:off x="3429000" y="3316842"/>
            <a:ext cx="765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Insert concept art or any related imagery.</a:t>
            </a:r>
          </a:p>
        </p:txBody>
      </p:sp>
    </p:spTree>
    <p:extLst>
      <p:ext uri="{BB962C8B-B14F-4D97-AF65-F5344CB8AC3E}">
        <p14:creationId xmlns:p14="http://schemas.microsoft.com/office/powerpoint/2010/main" val="411668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EB4-8519-4699-8944-247CC28E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513877"/>
          </a:xfrm>
        </p:spPr>
        <p:txBody>
          <a:bodyPr>
            <a:normAutofit/>
          </a:bodyPr>
          <a:lstStyle/>
          <a:p>
            <a:r>
              <a:rPr lang="en-GB" sz="2000" u="sng" dirty="0"/>
              <a:t>What is our brief?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2765-8F07-455B-AC0B-B94A69A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DF1F-C456-45E6-A633-C026FF9585B9}"/>
              </a:ext>
            </a:extLst>
          </p:cNvPr>
          <p:cNvSpPr txBox="1"/>
          <p:nvPr/>
        </p:nvSpPr>
        <p:spPr>
          <a:xfrm>
            <a:off x="684212" y="1250302"/>
            <a:ext cx="106524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Player retention is a key skill for game designers.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This is achieved through compulsion loops.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Our brief is to harness and showcase the ability of compulsion loops.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026" name="Picture 2" descr="Image result for compulsion loops">
            <a:extLst>
              <a:ext uri="{FF2B5EF4-FFF2-40B4-BE49-F238E27FC236}">
                <a16:creationId xmlns:a16="http://schemas.microsoft.com/office/drawing/2014/main" id="{0A9A3D10-8A3E-4FAF-B8B7-C494A682C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263" y="3264225"/>
            <a:ext cx="4019892" cy="276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8ACDB96-3E99-4B6B-8BD9-2B0B70ECE014}"/>
              </a:ext>
            </a:extLst>
          </p:cNvPr>
          <p:cNvSpPr txBox="1"/>
          <p:nvPr/>
        </p:nvSpPr>
        <p:spPr>
          <a:xfrm>
            <a:off x="5125232" y="6094511"/>
            <a:ext cx="1375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1088665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EB4-8519-4699-8944-247CC28E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513877"/>
          </a:xfrm>
        </p:spPr>
        <p:txBody>
          <a:bodyPr>
            <a:normAutofit/>
          </a:bodyPr>
          <a:lstStyle/>
          <a:p>
            <a:r>
              <a:rPr lang="en-GB" sz="2000" u="sng" dirty="0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2765-8F07-455B-AC0B-B94A69A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DF1F-C456-45E6-A633-C026FF9585B9}"/>
              </a:ext>
            </a:extLst>
          </p:cNvPr>
          <p:cNvSpPr txBox="1"/>
          <p:nvPr/>
        </p:nvSpPr>
        <p:spPr>
          <a:xfrm>
            <a:off x="684212" y="1250302"/>
            <a:ext cx="1065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Bullet points.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7859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EB4-8519-4699-8944-247CC28E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513877"/>
          </a:xfrm>
        </p:spPr>
        <p:txBody>
          <a:bodyPr>
            <a:normAutofit/>
          </a:bodyPr>
          <a:lstStyle/>
          <a:p>
            <a:r>
              <a:rPr lang="en-GB" sz="2000" u="sng" dirty="0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2765-8F07-455B-AC0B-B94A69A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DF1F-C456-45E6-A633-C026FF9585B9}"/>
              </a:ext>
            </a:extLst>
          </p:cNvPr>
          <p:cNvSpPr txBox="1"/>
          <p:nvPr/>
        </p:nvSpPr>
        <p:spPr>
          <a:xfrm>
            <a:off x="684212" y="1250302"/>
            <a:ext cx="1065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Bullet points.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4111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EB4-8519-4699-8944-247CC28E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513877"/>
          </a:xfrm>
        </p:spPr>
        <p:txBody>
          <a:bodyPr>
            <a:normAutofit/>
          </a:bodyPr>
          <a:lstStyle/>
          <a:p>
            <a:r>
              <a:rPr lang="en-GB" sz="2000" u="sng" dirty="0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2765-8F07-455B-AC0B-B94A69A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DF1F-C456-45E6-A633-C026FF9585B9}"/>
              </a:ext>
            </a:extLst>
          </p:cNvPr>
          <p:cNvSpPr txBox="1"/>
          <p:nvPr/>
        </p:nvSpPr>
        <p:spPr>
          <a:xfrm>
            <a:off x="684212" y="1250302"/>
            <a:ext cx="1065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Bullet points.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6908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EB4-8519-4699-8944-247CC28E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513877"/>
          </a:xfrm>
        </p:spPr>
        <p:txBody>
          <a:bodyPr>
            <a:normAutofit/>
          </a:bodyPr>
          <a:lstStyle/>
          <a:p>
            <a:r>
              <a:rPr lang="en-GB" sz="2000" u="sng" dirty="0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2765-8F07-455B-AC0B-B94A69A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DF1F-C456-45E6-A633-C026FF9585B9}"/>
              </a:ext>
            </a:extLst>
          </p:cNvPr>
          <p:cNvSpPr txBox="1"/>
          <p:nvPr/>
        </p:nvSpPr>
        <p:spPr>
          <a:xfrm>
            <a:off x="684212" y="1250302"/>
            <a:ext cx="1065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Bullet points.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897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EB4-8519-4699-8944-247CC28E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513877"/>
          </a:xfrm>
        </p:spPr>
        <p:txBody>
          <a:bodyPr>
            <a:normAutofit/>
          </a:bodyPr>
          <a:lstStyle/>
          <a:p>
            <a:r>
              <a:rPr lang="en-GB" sz="2000" u="sng" dirty="0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2765-8F07-455B-AC0B-B94A69A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DF1F-C456-45E6-A633-C026FF9585B9}"/>
              </a:ext>
            </a:extLst>
          </p:cNvPr>
          <p:cNvSpPr txBox="1"/>
          <p:nvPr/>
        </p:nvSpPr>
        <p:spPr>
          <a:xfrm>
            <a:off x="684212" y="1250302"/>
            <a:ext cx="1065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Bullet points.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440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EB4-8519-4699-8944-247CC28E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513877"/>
          </a:xfrm>
        </p:spPr>
        <p:txBody>
          <a:bodyPr>
            <a:normAutofit/>
          </a:bodyPr>
          <a:lstStyle/>
          <a:p>
            <a:r>
              <a:rPr lang="en-GB" sz="2000" u="sng" dirty="0"/>
              <a:t>Early concept work and Prototype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2765-8F07-455B-AC0B-B94A69A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DF1F-C456-45E6-A633-C026FF9585B9}"/>
              </a:ext>
            </a:extLst>
          </p:cNvPr>
          <p:cNvSpPr txBox="1"/>
          <p:nvPr/>
        </p:nvSpPr>
        <p:spPr>
          <a:xfrm>
            <a:off x="684212" y="1250302"/>
            <a:ext cx="1065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Include concept art and video footage.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9549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91A6-92EB-4803-8A29-0F41B937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001307"/>
            <a:ext cx="8534400" cy="1507067"/>
          </a:xfrm>
        </p:spPr>
        <p:txBody>
          <a:bodyPr/>
          <a:lstStyle/>
          <a:p>
            <a:pPr algn="ctr"/>
            <a:r>
              <a:rPr lang="en-GB" dirty="0"/>
              <a:t>Thank you for your time,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18B28-DE1D-488A-9473-0D306E23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314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899E-91C5-4922-9926-AF177D63C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12" y="315382"/>
            <a:ext cx="8534400" cy="34184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1800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CB39B-40FC-4820-B387-95311908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B2F1A7-88CB-494D-861C-E87D27DDDBBF}"/>
              </a:ext>
            </a:extLst>
          </p:cNvPr>
          <p:cNvSpPr txBox="1"/>
          <p:nvPr/>
        </p:nvSpPr>
        <p:spPr>
          <a:xfrm>
            <a:off x="266700" y="771525"/>
            <a:ext cx="11591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Figure one: </a:t>
            </a:r>
          </a:p>
          <a:p>
            <a:r>
              <a:rPr lang="en-GB" sz="1000" dirty="0"/>
              <a:t>Mark A Hart . (2013). </a:t>
            </a:r>
            <a:r>
              <a:rPr lang="en-GB" sz="1000" i="1" dirty="0"/>
              <a:t>Developing the Conditions for Better Compulsion Loops in New Product Development.</a:t>
            </a:r>
            <a:r>
              <a:rPr lang="en-GB" sz="1000" dirty="0"/>
              <a:t> Available: http://oplaunch.com/blog/tag/core-compulsion-loop/. Last accessed 09/10/2017. </a:t>
            </a:r>
          </a:p>
          <a:p>
            <a:endParaRPr lang="en-GB" sz="1000" dirty="0"/>
          </a:p>
          <a:p>
            <a:r>
              <a:rPr lang="en-GB" sz="1000" dirty="0" err="1"/>
              <a:t>Eyal</a:t>
            </a:r>
            <a:r>
              <a:rPr lang="en-GB" sz="1000" dirty="0"/>
              <a:t>, N. and Hoover, R. (</a:t>
            </a:r>
            <a:r>
              <a:rPr lang="en-GB" sz="1000" dirty="0" err="1"/>
              <a:t>n.d.</a:t>
            </a:r>
            <a:r>
              <a:rPr lang="en-GB" sz="1000" dirty="0"/>
              <a:t>). </a:t>
            </a:r>
            <a:r>
              <a:rPr lang="en-GB" sz="1000" i="1" dirty="0"/>
              <a:t>Hooked</a:t>
            </a:r>
            <a:r>
              <a:rPr lang="en-GB" sz="1000" dirty="0"/>
              <a:t>.</a:t>
            </a:r>
          </a:p>
          <a:p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58966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EB4-8519-4699-8944-247CC28E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513877"/>
          </a:xfrm>
        </p:spPr>
        <p:txBody>
          <a:bodyPr>
            <a:normAutofit/>
          </a:bodyPr>
          <a:lstStyle/>
          <a:p>
            <a:r>
              <a:rPr lang="en-GB" sz="2000" u="sng" dirty="0"/>
              <a:t>Our task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2765-8F07-455B-AC0B-B94A69A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DF1F-C456-45E6-A633-C026FF9585B9}"/>
              </a:ext>
            </a:extLst>
          </p:cNvPr>
          <p:cNvSpPr txBox="1"/>
          <p:nvPr/>
        </p:nvSpPr>
        <p:spPr>
          <a:xfrm>
            <a:off x="684212" y="1250302"/>
            <a:ext cx="1065248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Create an experience showcasing one or more compulsion loops.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Effectively encourage player retention.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The experience must feature identifiable: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Triggers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Player actions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Variable rewards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A suitable player investment. </a:t>
            </a:r>
            <a:r>
              <a:rPr lang="en-GB" sz="1200" dirty="0"/>
              <a:t>(Eyal,2014)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12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EB4-8519-4699-8944-247CC28E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513877"/>
          </a:xfrm>
        </p:spPr>
        <p:txBody>
          <a:bodyPr>
            <a:normAutofit/>
          </a:bodyPr>
          <a:lstStyle/>
          <a:p>
            <a:r>
              <a:rPr lang="en-GB" sz="2000" u="sng" dirty="0"/>
              <a:t>Restrictions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2765-8F07-455B-AC0B-B94A69A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DF1F-C456-45E6-A633-C026FF9585B9}"/>
              </a:ext>
            </a:extLst>
          </p:cNvPr>
          <p:cNvSpPr txBox="1"/>
          <p:nvPr/>
        </p:nvSpPr>
        <p:spPr>
          <a:xfrm>
            <a:off x="684212" y="1250302"/>
            <a:ext cx="106524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No embargo on themes and motifs.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The game must be targeted towards a casual demographic.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UI must be clear &amp; easy to navigate.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Clear affordances.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Suitable to be player able over weeks and even months.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295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5B4A-0889-480A-A6EE-50D16908C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86807"/>
            <a:ext cx="8534400" cy="1507067"/>
          </a:xfrm>
        </p:spPr>
        <p:txBody>
          <a:bodyPr/>
          <a:lstStyle/>
          <a:p>
            <a:pPr algn="ctr"/>
            <a:r>
              <a:rPr lang="en-GB" dirty="0"/>
              <a:t>Planetary V-PET SUMULATOR CONCEPT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2A465-08B5-4406-A76D-8CEB088C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A923-7856-4CA1-9791-AC5695B55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44" r="5829" b="9983"/>
          <a:stretch/>
        </p:blipFill>
        <p:spPr>
          <a:xfrm>
            <a:off x="3691269" y="2000250"/>
            <a:ext cx="4995531" cy="4016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03CF54-C8F1-430E-A038-078C7DEDBC91}"/>
              </a:ext>
            </a:extLst>
          </p:cNvPr>
          <p:cNvSpPr txBox="1"/>
          <p:nvPr/>
        </p:nvSpPr>
        <p:spPr>
          <a:xfrm>
            <a:off x="5591957" y="6094511"/>
            <a:ext cx="1375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44731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EB4-8519-4699-8944-247CC28E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513877"/>
          </a:xfrm>
        </p:spPr>
        <p:txBody>
          <a:bodyPr>
            <a:normAutofit/>
          </a:bodyPr>
          <a:lstStyle/>
          <a:p>
            <a:r>
              <a:rPr lang="en-GB" sz="2000" u="sng" dirty="0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2765-8F07-455B-AC0B-B94A69A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DF1F-C456-45E6-A633-C026FF9585B9}"/>
              </a:ext>
            </a:extLst>
          </p:cNvPr>
          <p:cNvSpPr txBox="1"/>
          <p:nvPr/>
        </p:nvSpPr>
        <p:spPr>
          <a:xfrm>
            <a:off x="684212" y="1250302"/>
            <a:ext cx="1065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Bullet points.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764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EB4-8519-4699-8944-247CC28E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513877"/>
          </a:xfrm>
        </p:spPr>
        <p:txBody>
          <a:bodyPr>
            <a:normAutofit/>
          </a:bodyPr>
          <a:lstStyle/>
          <a:p>
            <a:r>
              <a:rPr lang="en-GB" sz="2000" u="sng" dirty="0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2765-8F07-455B-AC0B-B94A69A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DF1F-C456-45E6-A633-C026FF9585B9}"/>
              </a:ext>
            </a:extLst>
          </p:cNvPr>
          <p:cNvSpPr txBox="1"/>
          <p:nvPr/>
        </p:nvSpPr>
        <p:spPr>
          <a:xfrm>
            <a:off x="684212" y="1250302"/>
            <a:ext cx="1065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Bullet points.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1238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EB4-8519-4699-8944-247CC28E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513877"/>
          </a:xfrm>
        </p:spPr>
        <p:txBody>
          <a:bodyPr>
            <a:normAutofit/>
          </a:bodyPr>
          <a:lstStyle/>
          <a:p>
            <a:r>
              <a:rPr lang="en-GB" sz="2000" u="sng" dirty="0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2765-8F07-455B-AC0B-B94A69A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DF1F-C456-45E6-A633-C026FF9585B9}"/>
              </a:ext>
            </a:extLst>
          </p:cNvPr>
          <p:cNvSpPr txBox="1"/>
          <p:nvPr/>
        </p:nvSpPr>
        <p:spPr>
          <a:xfrm>
            <a:off x="684212" y="1250302"/>
            <a:ext cx="1065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Bullet points.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378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1EB4-8519-4699-8944-247CC28E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513877"/>
          </a:xfrm>
        </p:spPr>
        <p:txBody>
          <a:bodyPr>
            <a:normAutofit/>
          </a:bodyPr>
          <a:lstStyle/>
          <a:p>
            <a:r>
              <a:rPr lang="en-GB" sz="2000" u="sng" dirty="0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D2765-8F07-455B-AC0B-B94A69A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DF1F-C456-45E6-A633-C026FF9585B9}"/>
              </a:ext>
            </a:extLst>
          </p:cNvPr>
          <p:cNvSpPr txBox="1"/>
          <p:nvPr/>
        </p:nvSpPr>
        <p:spPr>
          <a:xfrm>
            <a:off x="684212" y="1250302"/>
            <a:ext cx="1065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Bullet points.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732192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237</TotalTime>
  <Words>308</Words>
  <Application>Microsoft Office PowerPoint</Application>
  <PresentationFormat>Widescreen</PresentationFormat>
  <Paragraphs>114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 3</vt:lpstr>
      <vt:lpstr>Slice</vt:lpstr>
      <vt:lpstr>Level 6 Group 3 : Pitch Presentation </vt:lpstr>
      <vt:lpstr>What is our brief?</vt:lpstr>
      <vt:lpstr>Our task</vt:lpstr>
      <vt:lpstr>Restrictions </vt:lpstr>
      <vt:lpstr>Planetary V-PET SUMULATOR CONCEPT</vt:lpstr>
      <vt:lpstr>Title</vt:lpstr>
      <vt:lpstr>Title</vt:lpstr>
      <vt:lpstr>Title</vt:lpstr>
      <vt:lpstr>Title</vt:lpstr>
      <vt:lpstr>Title</vt:lpstr>
      <vt:lpstr>Early concept work and Prototype</vt:lpstr>
      <vt:lpstr>Managerial colony game concept </vt:lpstr>
      <vt:lpstr>Title</vt:lpstr>
      <vt:lpstr>Title</vt:lpstr>
      <vt:lpstr>Title</vt:lpstr>
      <vt:lpstr>Title</vt:lpstr>
      <vt:lpstr>Title</vt:lpstr>
      <vt:lpstr>Early concept work and Prototype</vt:lpstr>
      <vt:lpstr>Plant Clicker game</vt:lpstr>
      <vt:lpstr>Title</vt:lpstr>
      <vt:lpstr>Title</vt:lpstr>
      <vt:lpstr>Title</vt:lpstr>
      <vt:lpstr>Title</vt:lpstr>
      <vt:lpstr>Title</vt:lpstr>
      <vt:lpstr>Early concept work and Prototype</vt:lpstr>
      <vt:lpstr>Thank you for your time, questions?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6 Group 3 : Pitch Presentation</dc:title>
  <dc:creator>Ochuko Ideh</dc:creator>
  <cp:lastModifiedBy>Ochuko Ideh</cp:lastModifiedBy>
  <cp:revision>11</cp:revision>
  <dcterms:created xsi:type="dcterms:W3CDTF">2017-10-09T13:56:42Z</dcterms:created>
  <dcterms:modified xsi:type="dcterms:W3CDTF">2017-10-09T17:54:07Z</dcterms:modified>
</cp:coreProperties>
</file>