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  <p:sldId id="267" r:id="rId26"/>
    <p:sldId id="282" r:id="rId27"/>
    <p:sldId id="2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6196B-EA6B-419E-B633-C1CADED8EB79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377AF-4402-4A1B-BF7C-5B38D8E1B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6C1F-F160-4E60-8B76-4559F96C978C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648B-E7B7-4A18-835A-FEBD5E422147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F1C5-6CA4-4477-903C-41F7B813DA1B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CD99-06FA-4A81-BDB8-AFDA44C35FDB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490-E9DA-4809-8911-56D6153C5542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1ED2-ADAE-4ED6-B617-BB57AAE621BF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63B-90A1-485E-9EC2-E359AA7777B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9DAD-17D4-46CC-AD3C-2D3C927FDF07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854-1E9A-4AE4-8022-CCBBA46B0E4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7A45-9719-480F-AA5C-AFFF49EFAC52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D4D8-B16B-4A69-A3F8-E01F5897F5F3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9BB0-8C6E-4CF8-8214-4C4C30C5D9A8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BA77-AFE7-4F60-8041-DABC51DA658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CF3-9F9E-4C06-9214-4D788C4E75A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B72-C368-4CB3-8BE3-F328D71E9F7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0B25-9A24-4A75-8FBF-E92DB46B94FF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E1C-D15E-45CD-BD7F-F9021CD1F67A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9F5E2D-2774-451F-9384-59A57E925AFF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A169-D3D9-463F-BDBC-E0CEB772D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3 : Pitch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9EB75-1442-4EB3-9597-7AB420557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River Chick </a:t>
            </a:r>
          </a:p>
          <a:p>
            <a:r>
              <a:rPr lang="en-GB" dirty="0">
                <a:solidFill>
                  <a:schemeClr val="tx1"/>
                </a:solidFill>
              </a:rPr>
              <a:t>Michael Curtis </a:t>
            </a:r>
          </a:p>
          <a:p>
            <a:r>
              <a:rPr lang="en-GB" dirty="0">
                <a:solidFill>
                  <a:schemeClr val="tx1"/>
                </a:solidFill>
              </a:rPr>
              <a:t>Ryan Manthorp </a:t>
            </a:r>
          </a:p>
          <a:p>
            <a:r>
              <a:rPr lang="en-GB" dirty="0">
                <a:solidFill>
                  <a:schemeClr val="tx1"/>
                </a:solidFill>
              </a:rPr>
              <a:t>Ogheneochuko Ideh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87681-AF70-48A0-B4FF-22785CFE5B70}"/>
              </a:ext>
            </a:extLst>
          </p:cNvPr>
          <p:cNvSpPr txBox="1">
            <a:spLocks/>
          </p:cNvSpPr>
          <p:nvPr/>
        </p:nvSpPr>
        <p:spPr>
          <a:xfrm>
            <a:off x="684212" y="36320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/>
              <a:t>Presented on 11/10/2017 </a:t>
            </a:r>
          </a:p>
        </p:txBody>
      </p:sp>
    </p:spTree>
    <p:extLst>
      <p:ext uri="{BB962C8B-B14F-4D97-AF65-F5344CB8AC3E}">
        <p14:creationId xmlns:p14="http://schemas.microsoft.com/office/powerpoint/2010/main" val="412648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A closer look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6236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Tapping on the planet will open a live window of a close up of the surface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This window will visually represent how the planet it doing other than just the stats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Main things it will show is lifeform and wealth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88472-4FFB-4FC8-9C8A-E519C91A7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1" t="27106" r="5346" b="27854"/>
          <a:stretch/>
        </p:blipFill>
        <p:spPr>
          <a:xfrm>
            <a:off x="6992168" y="877078"/>
            <a:ext cx="4513277" cy="22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3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Early concept work and Prototype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Include concept art and video footage.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9AE19-DD5C-49F9-99D6-6B34DC7D1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7" t="15439" r="53486" b="5665"/>
          <a:stretch/>
        </p:blipFill>
        <p:spPr>
          <a:xfrm>
            <a:off x="1568740" y="2269856"/>
            <a:ext cx="6167906" cy="39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5B4A-0889-480A-A6EE-50D16908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6807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Managerial colony game concept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A465-08B5-4406-A76D-8CEB088C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3CF54-C8F1-430E-A038-078C7DEDBC91}"/>
              </a:ext>
            </a:extLst>
          </p:cNvPr>
          <p:cNvSpPr txBox="1"/>
          <p:nvPr/>
        </p:nvSpPr>
        <p:spPr>
          <a:xfrm>
            <a:off x="5591957" y="6094511"/>
            <a:ext cx="137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DC15A-3C77-417E-8A18-345A335EC397}"/>
              </a:ext>
            </a:extLst>
          </p:cNvPr>
          <p:cNvSpPr txBox="1"/>
          <p:nvPr/>
        </p:nvSpPr>
        <p:spPr>
          <a:xfrm>
            <a:off x="3429000" y="3316842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concept art or any related imagery.</a:t>
            </a:r>
          </a:p>
        </p:txBody>
      </p:sp>
    </p:spTree>
    <p:extLst>
      <p:ext uri="{BB962C8B-B14F-4D97-AF65-F5344CB8AC3E}">
        <p14:creationId xmlns:p14="http://schemas.microsoft.com/office/powerpoint/2010/main" val="11166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02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17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79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16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61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Early concept work and Prototype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Include concept art and video footage.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80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5B4A-0889-480A-A6EE-50D16908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6807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Plant Clicker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A465-08B5-4406-A76D-8CEB088C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3CF54-C8F1-430E-A038-078C7DEDBC91}"/>
              </a:ext>
            </a:extLst>
          </p:cNvPr>
          <p:cNvSpPr txBox="1"/>
          <p:nvPr/>
        </p:nvSpPr>
        <p:spPr>
          <a:xfrm>
            <a:off x="5591957" y="6094511"/>
            <a:ext cx="137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DC15A-3C77-417E-8A18-345A335EC397}"/>
              </a:ext>
            </a:extLst>
          </p:cNvPr>
          <p:cNvSpPr txBox="1"/>
          <p:nvPr/>
        </p:nvSpPr>
        <p:spPr>
          <a:xfrm>
            <a:off x="3429000" y="3316842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concept art or any related imagery.</a:t>
            </a:r>
          </a:p>
        </p:txBody>
      </p:sp>
    </p:spTree>
    <p:extLst>
      <p:ext uri="{BB962C8B-B14F-4D97-AF65-F5344CB8AC3E}">
        <p14:creationId xmlns:p14="http://schemas.microsoft.com/office/powerpoint/2010/main" val="41166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What is our brief?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Player retention is a key skill for game designers.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This is achieved through compulsion loops.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Our brief is to harness and showcase the ability of compulsion loops.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 descr="Image result for compulsion loops">
            <a:extLst>
              <a:ext uri="{FF2B5EF4-FFF2-40B4-BE49-F238E27FC236}">
                <a16:creationId xmlns:a16="http://schemas.microsoft.com/office/drawing/2014/main" id="{0A9A3D10-8A3E-4FAF-B8B7-C494A682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63" y="3264225"/>
            <a:ext cx="4019892" cy="27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ACDB96-3E99-4B6B-8BD9-2B0B70ECE014}"/>
              </a:ext>
            </a:extLst>
          </p:cNvPr>
          <p:cNvSpPr txBox="1"/>
          <p:nvPr/>
        </p:nvSpPr>
        <p:spPr>
          <a:xfrm>
            <a:off x="5125232" y="6094511"/>
            <a:ext cx="137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08866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5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1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90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89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40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Early concept work and Prototype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Include concept art and video footage.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549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91A6-92EB-4803-8A29-0F41B937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001307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Thank you for your time,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18B28-DE1D-488A-9473-0D306E23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31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99E-91C5-4922-9926-AF177D63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2" y="315382"/>
            <a:ext cx="8534400" cy="34184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B39B-40FC-4820-B387-95311908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2F1A7-88CB-494D-861C-E87D27DDDBBF}"/>
              </a:ext>
            </a:extLst>
          </p:cNvPr>
          <p:cNvSpPr txBox="1"/>
          <p:nvPr/>
        </p:nvSpPr>
        <p:spPr>
          <a:xfrm>
            <a:off x="266700" y="771525"/>
            <a:ext cx="11591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Figure one: </a:t>
            </a:r>
          </a:p>
          <a:p>
            <a:r>
              <a:rPr lang="en-GB" sz="1000" dirty="0"/>
              <a:t>Mark A Hart . (2013). </a:t>
            </a:r>
            <a:r>
              <a:rPr lang="en-GB" sz="1000" i="1" dirty="0"/>
              <a:t>Developing the Conditions for Better Compulsion Loops in New Product Development.</a:t>
            </a:r>
            <a:r>
              <a:rPr lang="en-GB" sz="1000" dirty="0"/>
              <a:t> Available: http://oplaunch.com/blog/tag/core-compulsion-loop/. Last accessed 09/10/2017. </a:t>
            </a:r>
          </a:p>
          <a:p>
            <a:endParaRPr lang="en-GB" sz="1000" dirty="0"/>
          </a:p>
          <a:p>
            <a:r>
              <a:rPr lang="en-GB" sz="1000" dirty="0" err="1"/>
              <a:t>Eyal</a:t>
            </a:r>
            <a:r>
              <a:rPr lang="en-GB" sz="1000" dirty="0"/>
              <a:t>, N. and Hoover, R. (</a:t>
            </a:r>
            <a:r>
              <a:rPr lang="en-GB" sz="1000" dirty="0" err="1"/>
              <a:t>n.d.</a:t>
            </a:r>
            <a:r>
              <a:rPr lang="en-GB" sz="1000" dirty="0"/>
              <a:t>). </a:t>
            </a:r>
            <a:r>
              <a:rPr lang="en-GB" sz="1000" i="1" dirty="0"/>
              <a:t>Hooked</a:t>
            </a:r>
            <a:r>
              <a:rPr lang="en-GB" sz="1000" dirty="0"/>
              <a:t>.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8966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Our task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Create an experience showcasing one or more compulsion loops.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Effectively encourage player retention.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experience must feature identifiable: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Triggers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Player actions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Variable rewards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 suitable player investment. </a:t>
            </a:r>
            <a:r>
              <a:rPr lang="en-GB" sz="1200" dirty="0"/>
              <a:t>(Eyal,2014)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Restrictions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No embargo on themes and motifs.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game must be targeted towards a casual demographic.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UI must be clear &amp; easy to navigate.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Clear affordances.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Suitable to be player able over weeks and even months.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9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5B4A-0889-480A-A6EE-50D16908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6807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Planetary V-PET SUMULATOR 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A465-08B5-4406-A76D-8CEB088C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A923-7856-4CA1-9791-AC5695B55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4" r="5829" b="9983"/>
          <a:stretch/>
        </p:blipFill>
        <p:spPr>
          <a:xfrm>
            <a:off x="3691269" y="2000250"/>
            <a:ext cx="4995531" cy="401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03CF54-C8F1-430E-A038-078C7DEDBC91}"/>
              </a:ext>
            </a:extLst>
          </p:cNvPr>
          <p:cNvSpPr txBox="1"/>
          <p:nvPr/>
        </p:nvSpPr>
        <p:spPr>
          <a:xfrm>
            <a:off x="5591957" y="6094511"/>
            <a:ext cx="137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4473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At The beginning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Start with a small rock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Tap that rock to make it yours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FF131-5127-4809-A253-53AB94BBC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6" t="27036" r="5072" b="27189"/>
          <a:stretch/>
        </p:blipFill>
        <p:spPr>
          <a:xfrm>
            <a:off x="6967000" y="1250302"/>
            <a:ext cx="4538445" cy="2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4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Creating the first planet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Rocks will drift in and out of frame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Select a rock and drag to change trajectory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This will build mass and the planet will grow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F77C9-AB05-45ED-9042-76546648D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8" t="22954" r="8230" b="36703"/>
          <a:stretch/>
        </p:blipFill>
        <p:spPr>
          <a:xfrm>
            <a:off x="6798249" y="1250302"/>
            <a:ext cx="4538445" cy="24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3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Adding minerals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Drag them the same way as standard rocks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Colour coded to determine the mineral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Also add mass to the planet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36B97-FAAF-4732-879F-FC9D2E4C2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2" t="27058" r="5404" b="27917"/>
          <a:stretch/>
        </p:blipFill>
        <p:spPr>
          <a:xfrm>
            <a:off x="6992167" y="877078"/>
            <a:ext cx="4513278" cy="22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Maintenance of the planet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6630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Soon after adding minerals the planet will have a set of stats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Also larger rocks with no minerals can harm the planet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Tap to destroy them into smaller rocks and tap to destroy them again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Or add the smaller ones as mass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D4333-6DFC-486F-B4F9-918E358A9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0" t="27601" r="5399" b="27525"/>
          <a:stretch/>
        </p:blipFill>
        <p:spPr>
          <a:xfrm>
            <a:off x="7407480" y="973124"/>
            <a:ext cx="4521666" cy="22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219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275</TotalTime>
  <Words>443</Words>
  <Application>Microsoft Office PowerPoint</Application>
  <PresentationFormat>Widescreen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Slice</vt:lpstr>
      <vt:lpstr>Level 6 Group 3 : Pitch Presentation </vt:lpstr>
      <vt:lpstr>What is our brief?</vt:lpstr>
      <vt:lpstr>Our task</vt:lpstr>
      <vt:lpstr>Restrictions </vt:lpstr>
      <vt:lpstr>Planetary V-PET SUMULATOR CONCEPT</vt:lpstr>
      <vt:lpstr>At The beginning</vt:lpstr>
      <vt:lpstr>Creating the first planet</vt:lpstr>
      <vt:lpstr>Adding minerals</vt:lpstr>
      <vt:lpstr>Maintenance of the planet</vt:lpstr>
      <vt:lpstr>A closer look</vt:lpstr>
      <vt:lpstr>Early concept work and Prototype</vt:lpstr>
      <vt:lpstr>Managerial colony game concept </vt:lpstr>
      <vt:lpstr>Title</vt:lpstr>
      <vt:lpstr>Title</vt:lpstr>
      <vt:lpstr>Title</vt:lpstr>
      <vt:lpstr>Title</vt:lpstr>
      <vt:lpstr>Title</vt:lpstr>
      <vt:lpstr>Early concept work and Prototype</vt:lpstr>
      <vt:lpstr>Plant Clicker game</vt:lpstr>
      <vt:lpstr>Title</vt:lpstr>
      <vt:lpstr>Title</vt:lpstr>
      <vt:lpstr>Title</vt:lpstr>
      <vt:lpstr>Title</vt:lpstr>
      <vt:lpstr>Title</vt:lpstr>
      <vt:lpstr>Early concept work and Prototype</vt:lpstr>
      <vt:lpstr>Thank you for your time, questions?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3 : Pitch Presentation</dc:title>
  <dc:creator>Ochuko Ideh</dc:creator>
  <cp:lastModifiedBy>Ryan Manthorp</cp:lastModifiedBy>
  <cp:revision>15</cp:revision>
  <dcterms:created xsi:type="dcterms:W3CDTF">2017-10-09T13:56:42Z</dcterms:created>
  <dcterms:modified xsi:type="dcterms:W3CDTF">2017-10-09T20:51:42Z</dcterms:modified>
</cp:coreProperties>
</file>