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4" r:id="rId6"/>
    <p:sldId id="263" r:id="rId7"/>
    <p:sldId id="261" r:id="rId8"/>
    <p:sldId id="266"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C0FBEE-49EC-40E2-8AFE-CAB91093D71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BD0F7C12-C78E-489D-A9C0-B8B895160A51}">
      <dgm:prSet phldrT="[Text]"/>
      <dgm:spPr/>
      <dgm:t>
        <a:bodyPr/>
        <a:lstStyle/>
        <a:p>
          <a:r>
            <a:rPr lang="en-GB" dirty="0" smtClean="0"/>
            <a:t>Check Traits</a:t>
          </a:r>
          <a:endParaRPr lang="en-GB" dirty="0"/>
        </a:p>
      </dgm:t>
    </dgm:pt>
    <dgm:pt modelId="{F48AC057-0ADC-45D9-8F74-1DCD2A8B803A}" type="parTrans" cxnId="{86E5CFEE-421F-4185-906E-E3C087665FD3}">
      <dgm:prSet/>
      <dgm:spPr/>
      <dgm:t>
        <a:bodyPr/>
        <a:lstStyle/>
        <a:p>
          <a:endParaRPr lang="en-GB"/>
        </a:p>
      </dgm:t>
    </dgm:pt>
    <dgm:pt modelId="{78AA9A33-F2FF-41FE-BF94-7F7B4C1D506B}" type="sibTrans" cxnId="{86E5CFEE-421F-4185-906E-E3C087665FD3}">
      <dgm:prSet/>
      <dgm:spPr/>
      <dgm:t>
        <a:bodyPr/>
        <a:lstStyle/>
        <a:p>
          <a:endParaRPr lang="en-GB"/>
        </a:p>
      </dgm:t>
    </dgm:pt>
    <dgm:pt modelId="{44F5F2BA-94A3-4347-BB24-CB6925F0CBFF}">
      <dgm:prSet phldrT="[Text]"/>
      <dgm:spPr/>
      <dgm:t>
        <a:bodyPr/>
        <a:lstStyle/>
        <a:p>
          <a:r>
            <a:rPr lang="en-GB" dirty="0" smtClean="0"/>
            <a:t>Check Resources </a:t>
          </a:r>
          <a:endParaRPr lang="en-GB" dirty="0"/>
        </a:p>
      </dgm:t>
    </dgm:pt>
    <dgm:pt modelId="{9461EE69-8A7C-4F35-8ED5-E2DEEC834F16}" type="parTrans" cxnId="{3AA34E7F-3F01-49C3-8267-F4FBE843CA76}">
      <dgm:prSet/>
      <dgm:spPr/>
      <dgm:t>
        <a:bodyPr/>
        <a:lstStyle/>
        <a:p>
          <a:endParaRPr lang="en-GB"/>
        </a:p>
      </dgm:t>
    </dgm:pt>
    <dgm:pt modelId="{AC970BDF-F94D-4248-B10E-79F47EE20618}" type="sibTrans" cxnId="{3AA34E7F-3F01-49C3-8267-F4FBE843CA76}">
      <dgm:prSet/>
      <dgm:spPr/>
      <dgm:t>
        <a:bodyPr/>
        <a:lstStyle/>
        <a:p>
          <a:endParaRPr lang="en-GB"/>
        </a:p>
      </dgm:t>
    </dgm:pt>
    <dgm:pt modelId="{7A868714-4CCF-44B2-BED9-72137B29522F}">
      <dgm:prSet phldrT="[Text]"/>
      <dgm:spPr/>
      <dgm:t>
        <a:bodyPr/>
        <a:lstStyle/>
        <a:p>
          <a:r>
            <a:rPr lang="en-GB" dirty="0" smtClean="0"/>
            <a:t>Interact with pet</a:t>
          </a:r>
          <a:endParaRPr lang="en-GB" dirty="0"/>
        </a:p>
      </dgm:t>
    </dgm:pt>
    <dgm:pt modelId="{74F118C9-D4CC-40F0-B0F8-9F709E999B58}" type="parTrans" cxnId="{AB6FC41A-B672-483A-A4A2-FE150F6F5119}">
      <dgm:prSet/>
      <dgm:spPr/>
      <dgm:t>
        <a:bodyPr/>
        <a:lstStyle/>
        <a:p>
          <a:endParaRPr lang="en-GB"/>
        </a:p>
      </dgm:t>
    </dgm:pt>
    <dgm:pt modelId="{9D7EB4B4-4420-4C06-99E8-828FBAB29803}" type="sibTrans" cxnId="{AB6FC41A-B672-483A-A4A2-FE150F6F5119}">
      <dgm:prSet/>
      <dgm:spPr/>
      <dgm:t>
        <a:bodyPr/>
        <a:lstStyle/>
        <a:p>
          <a:endParaRPr lang="en-GB"/>
        </a:p>
      </dgm:t>
    </dgm:pt>
    <dgm:pt modelId="{324A0959-82F6-49CA-BC61-76CCE05BC7A6}" type="pres">
      <dgm:prSet presAssocID="{24C0FBEE-49EC-40E2-8AFE-CAB91093D716}" presName="cycle" presStyleCnt="0">
        <dgm:presLayoutVars>
          <dgm:dir/>
          <dgm:resizeHandles val="exact"/>
        </dgm:presLayoutVars>
      </dgm:prSet>
      <dgm:spPr/>
    </dgm:pt>
    <dgm:pt modelId="{CF74E3A6-6066-4015-903F-2AE5C8E4673B}" type="pres">
      <dgm:prSet presAssocID="{BD0F7C12-C78E-489D-A9C0-B8B895160A51}" presName="node" presStyleLbl="node1" presStyleIdx="0" presStyleCnt="3">
        <dgm:presLayoutVars>
          <dgm:bulletEnabled val="1"/>
        </dgm:presLayoutVars>
      </dgm:prSet>
      <dgm:spPr/>
    </dgm:pt>
    <dgm:pt modelId="{9B137B55-A40A-449B-B737-CC95B2B9A0E1}" type="pres">
      <dgm:prSet presAssocID="{78AA9A33-F2FF-41FE-BF94-7F7B4C1D506B}" presName="sibTrans" presStyleLbl="sibTrans2D1" presStyleIdx="0" presStyleCnt="3"/>
      <dgm:spPr/>
    </dgm:pt>
    <dgm:pt modelId="{6D6820B0-32FE-4095-81FA-93AA6E710AA4}" type="pres">
      <dgm:prSet presAssocID="{78AA9A33-F2FF-41FE-BF94-7F7B4C1D506B}" presName="connectorText" presStyleLbl="sibTrans2D1" presStyleIdx="0" presStyleCnt="3"/>
      <dgm:spPr/>
    </dgm:pt>
    <dgm:pt modelId="{03BACF24-81B2-4659-92E4-EDC1582DA98D}" type="pres">
      <dgm:prSet presAssocID="{44F5F2BA-94A3-4347-BB24-CB6925F0CBFF}" presName="node" presStyleLbl="node1" presStyleIdx="1" presStyleCnt="3">
        <dgm:presLayoutVars>
          <dgm:bulletEnabled val="1"/>
        </dgm:presLayoutVars>
      </dgm:prSet>
      <dgm:spPr/>
      <dgm:t>
        <a:bodyPr/>
        <a:lstStyle/>
        <a:p>
          <a:endParaRPr lang="en-GB"/>
        </a:p>
      </dgm:t>
    </dgm:pt>
    <dgm:pt modelId="{AA75B5AE-877B-4A86-B057-0026F604B27B}" type="pres">
      <dgm:prSet presAssocID="{AC970BDF-F94D-4248-B10E-79F47EE20618}" presName="sibTrans" presStyleLbl="sibTrans2D1" presStyleIdx="1" presStyleCnt="3"/>
      <dgm:spPr/>
    </dgm:pt>
    <dgm:pt modelId="{A5CB46D2-99F1-4791-BB32-CB08ACFF71EA}" type="pres">
      <dgm:prSet presAssocID="{AC970BDF-F94D-4248-B10E-79F47EE20618}" presName="connectorText" presStyleLbl="sibTrans2D1" presStyleIdx="1" presStyleCnt="3"/>
      <dgm:spPr/>
    </dgm:pt>
    <dgm:pt modelId="{1D7E9438-6F79-406D-A51A-3CD15242743C}" type="pres">
      <dgm:prSet presAssocID="{7A868714-4CCF-44B2-BED9-72137B29522F}" presName="node" presStyleLbl="node1" presStyleIdx="2" presStyleCnt="3">
        <dgm:presLayoutVars>
          <dgm:bulletEnabled val="1"/>
        </dgm:presLayoutVars>
      </dgm:prSet>
      <dgm:spPr/>
      <dgm:t>
        <a:bodyPr/>
        <a:lstStyle/>
        <a:p>
          <a:endParaRPr lang="en-GB"/>
        </a:p>
      </dgm:t>
    </dgm:pt>
    <dgm:pt modelId="{157AEBA1-2E0E-4EFA-9E4E-C457D24EC170}" type="pres">
      <dgm:prSet presAssocID="{9D7EB4B4-4420-4C06-99E8-828FBAB29803}" presName="sibTrans" presStyleLbl="sibTrans2D1" presStyleIdx="2" presStyleCnt="3"/>
      <dgm:spPr/>
    </dgm:pt>
    <dgm:pt modelId="{24D39809-39A9-4F90-8ADE-D8B66829BE68}" type="pres">
      <dgm:prSet presAssocID="{9D7EB4B4-4420-4C06-99E8-828FBAB29803}" presName="connectorText" presStyleLbl="sibTrans2D1" presStyleIdx="2" presStyleCnt="3"/>
      <dgm:spPr/>
    </dgm:pt>
  </dgm:ptLst>
  <dgm:cxnLst>
    <dgm:cxn modelId="{AB6FC41A-B672-483A-A4A2-FE150F6F5119}" srcId="{24C0FBEE-49EC-40E2-8AFE-CAB91093D716}" destId="{7A868714-4CCF-44B2-BED9-72137B29522F}" srcOrd="2" destOrd="0" parTransId="{74F118C9-D4CC-40F0-B0F8-9F709E999B58}" sibTransId="{9D7EB4B4-4420-4C06-99E8-828FBAB29803}"/>
    <dgm:cxn modelId="{B3D0BDA4-DDAF-4BDD-A0EE-D9BD8E113204}" type="presOf" srcId="{7A868714-4CCF-44B2-BED9-72137B29522F}" destId="{1D7E9438-6F79-406D-A51A-3CD15242743C}" srcOrd="0" destOrd="0" presId="urn:microsoft.com/office/officeart/2005/8/layout/cycle2"/>
    <dgm:cxn modelId="{C3227EEB-EE08-42D2-8516-B6CE36FC07AC}" type="presOf" srcId="{AC970BDF-F94D-4248-B10E-79F47EE20618}" destId="{A5CB46D2-99F1-4791-BB32-CB08ACFF71EA}" srcOrd="1" destOrd="0" presId="urn:microsoft.com/office/officeart/2005/8/layout/cycle2"/>
    <dgm:cxn modelId="{92791527-1ED4-40B0-9FAD-BF564B2EAB7A}" type="presOf" srcId="{44F5F2BA-94A3-4347-BB24-CB6925F0CBFF}" destId="{03BACF24-81B2-4659-92E4-EDC1582DA98D}" srcOrd="0" destOrd="0" presId="urn:microsoft.com/office/officeart/2005/8/layout/cycle2"/>
    <dgm:cxn modelId="{1C6138AD-5AD3-41E5-AC8D-9B0662CAE561}" type="presOf" srcId="{78AA9A33-F2FF-41FE-BF94-7F7B4C1D506B}" destId="{9B137B55-A40A-449B-B737-CC95B2B9A0E1}" srcOrd="0" destOrd="0" presId="urn:microsoft.com/office/officeart/2005/8/layout/cycle2"/>
    <dgm:cxn modelId="{B0CAD115-E84F-4050-8E44-7D8C3B570D33}" type="presOf" srcId="{9D7EB4B4-4420-4C06-99E8-828FBAB29803}" destId="{24D39809-39A9-4F90-8ADE-D8B66829BE68}" srcOrd="1" destOrd="0" presId="urn:microsoft.com/office/officeart/2005/8/layout/cycle2"/>
    <dgm:cxn modelId="{3349B514-9636-4E9B-A4AC-935FEAF210DA}" type="presOf" srcId="{AC970BDF-F94D-4248-B10E-79F47EE20618}" destId="{AA75B5AE-877B-4A86-B057-0026F604B27B}" srcOrd="0" destOrd="0" presId="urn:microsoft.com/office/officeart/2005/8/layout/cycle2"/>
    <dgm:cxn modelId="{3AA34E7F-3F01-49C3-8267-F4FBE843CA76}" srcId="{24C0FBEE-49EC-40E2-8AFE-CAB91093D716}" destId="{44F5F2BA-94A3-4347-BB24-CB6925F0CBFF}" srcOrd="1" destOrd="0" parTransId="{9461EE69-8A7C-4F35-8ED5-E2DEEC834F16}" sibTransId="{AC970BDF-F94D-4248-B10E-79F47EE20618}"/>
    <dgm:cxn modelId="{506E3F08-B1A3-49CE-A5A6-5C286DD060E4}" type="presOf" srcId="{BD0F7C12-C78E-489D-A9C0-B8B895160A51}" destId="{CF74E3A6-6066-4015-903F-2AE5C8E4673B}" srcOrd="0" destOrd="0" presId="urn:microsoft.com/office/officeart/2005/8/layout/cycle2"/>
    <dgm:cxn modelId="{86E5CFEE-421F-4185-906E-E3C087665FD3}" srcId="{24C0FBEE-49EC-40E2-8AFE-CAB91093D716}" destId="{BD0F7C12-C78E-489D-A9C0-B8B895160A51}" srcOrd="0" destOrd="0" parTransId="{F48AC057-0ADC-45D9-8F74-1DCD2A8B803A}" sibTransId="{78AA9A33-F2FF-41FE-BF94-7F7B4C1D506B}"/>
    <dgm:cxn modelId="{DC6BA9B4-C275-4B57-A14C-D8F1F4C2AA09}" type="presOf" srcId="{9D7EB4B4-4420-4C06-99E8-828FBAB29803}" destId="{157AEBA1-2E0E-4EFA-9E4E-C457D24EC170}" srcOrd="0" destOrd="0" presId="urn:microsoft.com/office/officeart/2005/8/layout/cycle2"/>
    <dgm:cxn modelId="{7A69D81D-85D0-4410-8050-76EA1BE4DF81}" type="presOf" srcId="{78AA9A33-F2FF-41FE-BF94-7F7B4C1D506B}" destId="{6D6820B0-32FE-4095-81FA-93AA6E710AA4}" srcOrd="1" destOrd="0" presId="urn:microsoft.com/office/officeart/2005/8/layout/cycle2"/>
    <dgm:cxn modelId="{81191F33-F491-471A-8C01-B9781714C92B}" type="presOf" srcId="{24C0FBEE-49EC-40E2-8AFE-CAB91093D716}" destId="{324A0959-82F6-49CA-BC61-76CCE05BC7A6}" srcOrd="0" destOrd="0" presId="urn:microsoft.com/office/officeart/2005/8/layout/cycle2"/>
    <dgm:cxn modelId="{020E1375-EDFA-4BA7-8391-D6779287778A}" type="presParOf" srcId="{324A0959-82F6-49CA-BC61-76CCE05BC7A6}" destId="{CF74E3A6-6066-4015-903F-2AE5C8E4673B}" srcOrd="0" destOrd="0" presId="urn:microsoft.com/office/officeart/2005/8/layout/cycle2"/>
    <dgm:cxn modelId="{34342EAB-64AA-42F8-A5C4-57D4E3B1E898}" type="presParOf" srcId="{324A0959-82F6-49CA-BC61-76CCE05BC7A6}" destId="{9B137B55-A40A-449B-B737-CC95B2B9A0E1}" srcOrd="1" destOrd="0" presId="urn:microsoft.com/office/officeart/2005/8/layout/cycle2"/>
    <dgm:cxn modelId="{461DFA8A-C519-4D8A-B2A5-5692A4AC467D}" type="presParOf" srcId="{9B137B55-A40A-449B-B737-CC95B2B9A0E1}" destId="{6D6820B0-32FE-4095-81FA-93AA6E710AA4}" srcOrd="0" destOrd="0" presId="urn:microsoft.com/office/officeart/2005/8/layout/cycle2"/>
    <dgm:cxn modelId="{3619FBDA-73C3-4BE8-8E73-CE12C2167990}" type="presParOf" srcId="{324A0959-82F6-49CA-BC61-76CCE05BC7A6}" destId="{03BACF24-81B2-4659-92E4-EDC1582DA98D}" srcOrd="2" destOrd="0" presId="urn:microsoft.com/office/officeart/2005/8/layout/cycle2"/>
    <dgm:cxn modelId="{E6D9F3BD-0554-4D1B-8137-2DB6961F9956}" type="presParOf" srcId="{324A0959-82F6-49CA-BC61-76CCE05BC7A6}" destId="{AA75B5AE-877B-4A86-B057-0026F604B27B}" srcOrd="3" destOrd="0" presId="urn:microsoft.com/office/officeart/2005/8/layout/cycle2"/>
    <dgm:cxn modelId="{480765A3-7526-4E97-A53B-EC82CCBD7F50}" type="presParOf" srcId="{AA75B5AE-877B-4A86-B057-0026F604B27B}" destId="{A5CB46D2-99F1-4791-BB32-CB08ACFF71EA}" srcOrd="0" destOrd="0" presId="urn:microsoft.com/office/officeart/2005/8/layout/cycle2"/>
    <dgm:cxn modelId="{8FF4283E-CBE2-4232-9401-3CC706756A69}" type="presParOf" srcId="{324A0959-82F6-49CA-BC61-76CCE05BC7A6}" destId="{1D7E9438-6F79-406D-A51A-3CD15242743C}" srcOrd="4" destOrd="0" presId="urn:microsoft.com/office/officeart/2005/8/layout/cycle2"/>
    <dgm:cxn modelId="{ABDAFBA0-D5C6-4320-B9B2-FC2416D6556A}" type="presParOf" srcId="{324A0959-82F6-49CA-BC61-76CCE05BC7A6}" destId="{157AEBA1-2E0E-4EFA-9E4E-C457D24EC170}" srcOrd="5" destOrd="0" presId="urn:microsoft.com/office/officeart/2005/8/layout/cycle2"/>
    <dgm:cxn modelId="{20FA39D9-DB6A-4C55-ADA0-BAB84FF47F87}" type="presParOf" srcId="{157AEBA1-2E0E-4EFA-9E4E-C457D24EC170}" destId="{24D39809-39A9-4F90-8ADE-D8B66829BE6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4E3A6-6066-4015-903F-2AE5C8E4673B}">
      <dsp:nvSpPr>
        <dsp:cNvPr id="0" name=""/>
        <dsp:cNvSpPr/>
      </dsp:nvSpPr>
      <dsp:spPr>
        <a:xfrm>
          <a:off x="3561603" y="759"/>
          <a:ext cx="1823942" cy="182394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smtClean="0"/>
            <a:t>Check Traits</a:t>
          </a:r>
          <a:endParaRPr lang="en-GB" sz="1900" kern="1200" dirty="0"/>
        </a:p>
      </dsp:txBody>
      <dsp:txXfrm>
        <a:off x="3828713" y="267869"/>
        <a:ext cx="1289722" cy="1289722"/>
      </dsp:txXfrm>
    </dsp:sp>
    <dsp:sp modelId="{9B137B55-A40A-449B-B737-CC95B2B9A0E1}">
      <dsp:nvSpPr>
        <dsp:cNvPr id="0" name=""/>
        <dsp:cNvSpPr/>
      </dsp:nvSpPr>
      <dsp:spPr>
        <a:xfrm rot="3600000">
          <a:off x="4909017" y="1778229"/>
          <a:ext cx="483913" cy="615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4945311" y="1838483"/>
        <a:ext cx="338739" cy="369348"/>
      </dsp:txXfrm>
    </dsp:sp>
    <dsp:sp modelId="{03BACF24-81B2-4659-92E4-EDC1582DA98D}">
      <dsp:nvSpPr>
        <dsp:cNvPr id="0" name=""/>
        <dsp:cNvSpPr/>
      </dsp:nvSpPr>
      <dsp:spPr>
        <a:xfrm>
          <a:off x="4930097" y="2371059"/>
          <a:ext cx="1823942" cy="182394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smtClean="0"/>
            <a:t>Check Resources </a:t>
          </a:r>
          <a:endParaRPr lang="en-GB" sz="1900" kern="1200" dirty="0"/>
        </a:p>
      </dsp:txBody>
      <dsp:txXfrm>
        <a:off x="5197207" y="2638169"/>
        <a:ext cx="1289722" cy="1289722"/>
      </dsp:txXfrm>
    </dsp:sp>
    <dsp:sp modelId="{AA75B5AE-877B-4A86-B057-0026F604B27B}">
      <dsp:nvSpPr>
        <dsp:cNvPr id="0" name=""/>
        <dsp:cNvSpPr/>
      </dsp:nvSpPr>
      <dsp:spPr>
        <a:xfrm rot="10800000">
          <a:off x="4245313" y="2975240"/>
          <a:ext cx="483913" cy="615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0800000">
        <a:off x="4390487" y="3098356"/>
        <a:ext cx="338739" cy="369348"/>
      </dsp:txXfrm>
    </dsp:sp>
    <dsp:sp modelId="{1D7E9438-6F79-406D-A51A-3CD15242743C}">
      <dsp:nvSpPr>
        <dsp:cNvPr id="0" name=""/>
        <dsp:cNvSpPr/>
      </dsp:nvSpPr>
      <dsp:spPr>
        <a:xfrm>
          <a:off x="2193109" y="2371059"/>
          <a:ext cx="1823942" cy="182394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smtClean="0"/>
            <a:t>Interact with pet</a:t>
          </a:r>
          <a:endParaRPr lang="en-GB" sz="1900" kern="1200" dirty="0"/>
        </a:p>
      </dsp:txBody>
      <dsp:txXfrm>
        <a:off x="2460219" y="2638169"/>
        <a:ext cx="1289722" cy="1289722"/>
      </dsp:txXfrm>
    </dsp:sp>
    <dsp:sp modelId="{157AEBA1-2E0E-4EFA-9E4E-C457D24EC170}">
      <dsp:nvSpPr>
        <dsp:cNvPr id="0" name=""/>
        <dsp:cNvSpPr/>
      </dsp:nvSpPr>
      <dsp:spPr>
        <a:xfrm rot="18000000">
          <a:off x="3540523" y="1801951"/>
          <a:ext cx="483913" cy="615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3576817" y="1987929"/>
        <a:ext cx="338739" cy="36934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25748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1BA0D-2EBA-42FE-84A8-876C0F36233D}" type="datetimeFigureOut">
              <a:rPr lang="en-GB" smtClean="0"/>
              <a:t>08/11/2017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32622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467053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254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2530705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3301083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1964972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3122872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125916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415793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364902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21BA0D-2EBA-42FE-84A8-876C0F36233D}" type="datetimeFigureOut">
              <a:rPr lang="en-GB" smtClean="0"/>
              <a:t>08/11/2017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80751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21BA0D-2EBA-42FE-84A8-876C0F36233D}" type="datetimeFigureOut">
              <a:rPr lang="en-GB" smtClean="0"/>
              <a:t>08/11/2017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17407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2526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49559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421BA0D-2EBA-42FE-84A8-876C0F36233D}" type="datetimeFigureOut">
              <a:rPr lang="en-GB" smtClean="0"/>
              <a:t>08/11/2017</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73160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1BA0D-2EBA-42FE-84A8-876C0F36233D}" type="datetimeFigureOut">
              <a:rPr lang="en-GB" smtClean="0"/>
              <a:t>08/11/2017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15090A-E768-4CE3-A378-36862DD3FD01}" type="slidenum">
              <a:rPr lang="en-GB" smtClean="0"/>
              <a:t>‹#›</a:t>
            </a:fld>
            <a:endParaRPr lang="en-GB"/>
          </a:p>
        </p:txBody>
      </p:sp>
    </p:spTree>
    <p:extLst>
      <p:ext uri="{BB962C8B-B14F-4D97-AF65-F5344CB8AC3E}">
        <p14:creationId xmlns:p14="http://schemas.microsoft.com/office/powerpoint/2010/main" val="342037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21BA0D-2EBA-42FE-84A8-876C0F36233D}" type="datetimeFigureOut">
              <a:rPr lang="en-GB" smtClean="0"/>
              <a:t>08/11/2017</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215090A-E768-4CE3-A378-36862DD3FD01}" type="slidenum">
              <a:rPr lang="en-GB" smtClean="0"/>
              <a:t>‹#›</a:t>
            </a:fld>
            <a:endParaRPr lang="en-GB"/>
          </a:p>
        </p:txBody>
      </p:sp>
    </p:spTree>
    <p:extLst>
      <p:ext uri="{BB962C8B-B14F-4D97-AF65-F5344CB8AC3E}">
        <p14:creationId xmlns:p14="http://schemas.microsoft.com/office/powerpoint/2010/main" val="326199827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Times New Roman" panose="02020603050405020304" pitchFamily="18" charset="0"/>
                <a:cs typeface="Times New Roman" panose="02020603050405020304" pitchFamily="18" charset="0"/>
              </a:rPr>
              <a:t>Level 6 Group 9 Pitch 2</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4617275"/>
            <a:ext cx="7766936" cy="1096899"/>
          </a:xfrm>
        </p:spPr>
        <p:txBody>
          <a:bodyPr/>
          <a:lstStyle/>
          <a:p>
            <a:r>
              <a:rPr lang="en-GB" dirty="0" smtClean="0"/>
              <a:t>Thomas Simmons, Blake Hewitt, </a:t>
            </a:r>
            <a:r>
              <a:rPr lang="en-GB" dirty="0" err="1" smtClean="0"/>
              <a:t>Quwaine</a:t>
            </a:r>
            <a:r>
              <a:rPr lang="en-GB" dirty="0" smtClean="0"/>
              <a:t> </a:t>
            </a:r>
            <a:r>
              <a:rPr lang="en-GB" dirty="0" err="1" smtClean="0"/>
              <a:t>Dantes</a:t>
            </a:r>
            <a:r>
              <a:rPr lang="en-GB" dirty="0" smtClean="0"/>
              <a:t> - McPherson, </a:t>
            </a:r>
            <a:r>
              <a:rPr lang="en-GB" dirty="0" err="1" smtClean="0"/>
              <a:t>Callam</a:t>
            </a:r>
            <a:r>
              <a:rPr lang="en-GB" dirty="0" smtClean="0"/>
              <a:t> Mutton </a:t>
            </a:r>
            <a:endParaRPr lang="en-GB" dirty="0"/>
          </a:p>
        </p:txBody>
      </p:sp>
    </p:spTree>
    <p:extLst>
      <p:ext uri="{BB962C8B-B14F-4D97-AF65-F5344CB8AC3E}">
        <p14:creationId xmlns:p14="http://schemas.microsoft.com/office/powerpoint/2010/main" val="373374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688" y="2859185"/>
            <a:ext cx="3352500" cy="1320800"/>
          </a:xfrm>
        </p:spPr>
        <p:txBody>
          <a:bodyPr/>
          <a:lstStyle/>
          <a:p>
            <a:r>
              <a:rPr lang="en-GB" dirty="0" smtClean="0"/>
              <a:t>Any Questions?</a:t>
            </a:r>
            <a:endParaRPr lang="en-GB" dirty="0"/>
          </a:p>
        </p:txBody>
      </p:sp>
    </p:spTree>
    <p:extLst>
      <p:ext uri="{BB962C8B-B14F-4D97-AF65-F5344CB8AC3E}">
        <p14:creationId xmlns:p14="http://schemas.microsoft.com/office/powerpoint/2010/main" val="70344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Brief</a:t>
            </a:r>
            <a:endParaRPr lang="en-GB" dirty="0"/>
          </a:p>
        </p:txBody>
      </p:sp>
      <p:sp>
        <p:nvSpPr>
          <p:cNvPr id="3" name="Content Placeholder 2"/>
          <p:cNvSpPr>
            <a:spLocks noGrp="1"/>
          </p:cNvSpPr>
          <p:nvPr>
            <p:ph idx="1"/>
          </p:nvPr>
        </p:nvSpPr>
        <p:spPr/>
        <p:txBody>
          <a:bodyPr/>
          <a:lstStyle/>
          <a:p>
            <a:r>
              <a:rPr lang="en-GB" dirty="0" smtClean="0"/>
              <a:t>We want to create a game that allows the player to care about something, thus using emotional empathy</a:t>
            </a:r>
          </a:p>
          <a:p>
            <a:endParaRPr lang="en-GB" dirty="0"/>
          </a:p>
          <a:p>
            <a:pPr marL="0" indent="0">
              <a:buNone/>
            </a:pPr>
            <a:endParaRPr lang="en-GB" dirty="0" smtClean="0"/>
          </a:p>
          <a:p>
            <a:r>
              <a:rPr lang="en-GB" dirty="0"/>
              <a:t>W</a:t>
            </a:r>
            <a:r>
              <a:rPr lang="en-GB" dirty="0" smtClean="0"/>
              <a:t>e </a:t>
            </a:r>
            <a:r>
              <a:rPr lang="en-GB" dirty="0"/>
              <a:t>decided </a:t>
            </a:r>
            <a:r>
              <a:rPr lang="en-GB" dirty="0" smtClean="0"/>
              <a:t>to use the </a:t>
            </a:r>
            <a:r>
              <a:rPr lang="en-GB" dirty="0"/>
              <a:t>emotions </a:t>
            </a:r>
            <a:r>
              <a:rPr lang="en-GB" dirty="0" smtClean="0"/>
              <a:t>love </a:t>
            </a:r>
            <a:r>
              <a:rPr lang="en-GB" dirty="0"/>
              <a:t>and joy along with their secondary and tertiary emotions to create the right emotional responses we want through the use of empathy</a:t>
            </a:r>
            <a:r>
              <a:rPr lang="en-GB" dirty="0" smtClean="0"/>
              <a:t>.</a:t>
            </a:r>
          </a:p>
        </p:txBody>
      </p:sp>
      <p:sp>
        <p:nvSpPr>
          <p:cNvPr id="4" name="TextBox 3"/>
          <p:cNvSpPr txBox="1"/>
          <p:nvPr/>
        </p:nvSpPr>
        <p:spPr>
          <a:xfrm>
            <a:off x="11417863" y="6319880"/>
            <a:ext cx="585715" cy="369332"/>
          </a:xfrm>
          <a:prstGeom prst="rect">
            <a:avLst/>
          </a:prstGeom>
          <a:noFill/>
        </p:spPr>
        <p:txBody>
          <a:bodyPr wrap="square" rtlCol="0">
            <a:spAutoFit/>
          </a:bodyPr>
          <a:lstStyle/>
          <a:p>
            <a:r>
              <a:rPr lang="en-GB" dirty="0" smtClean="0"/>
              <a:t>QD</a:t>
            </a:r>
            <a:endParaRPr lang="en-GB" dirty="0"/>
          </a:p>
        </p:txBody>
      </p:sp>
    </p:spTree>
    <p:extLst>
      <p:ext uri="{BB962C8B-B14F-4D97-AF65-F5344CB8AC3E}">
        <p14:creationId xmlns:p14="http://schemas.microsoft.com/office/powerpoint/2010/main" val="202146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Target Audience/Demographic</a:t>
            </a:r>
            <a:endParaRPr lang="en-GB" dirty="0"/>
          </a:p>
        </p:txBody>
      </p:sp>
      <p:sp>
        <p:nvSpPr>
          <p:cNvPr id="3" name="Content Placeholder 2"/>
          <p:cNvSpPr>
            <a:spLocks noGrp="1"/>
          </p:cNvSpPr>
          <p:nvPr>
            <p:ph idx="1"/>
          </p:nvPr>
        </p:nvSpPr>
        <p:spPr/>
        <p:txBody>
          <a:bodyPr/>
          <a:lstStyle/>
          <a:p>
            <a:r>
              <a:rPr lang="en-GB" dirty="0" smtClean="0"/>
              <a:t>20 </a:t>
            </a:r>
            <a:r>
              <a:rPr lang="en-GB" dirty="0"/>
              <a:t>to </a:t>
            </a:r>
            <a:r>
              <a:rPr lang="en-GB" dirty="0" smtClean="0"/>
              <a:t>29 year olds </a:t>
            </a:r>
            <a:r>
              <a:rPr lang="en-GB" dirty="0"/>
              <a:t>who carried the original Tamagotchi toys to school in the late '90s</a:t>
            </a:r>
            <a:r>
              <a:rPr lang="en-GB" dirty="0" smtClean="0"/>
              <a:t>.</a:t>
            </a:r>
          </a:p>
          <a:p>
            <a:r>
              <a:rPr lang="en-GB" dirty="0" smtClean="0"/>
              <a:t>49% of casual players aged 25-34 spend money on games</a:t>
            </a:r>
          </a:p>
          <a:p>
            <a:r>
              <a:rPr lang="en-GB" dirty="0" smtClean="0"/>
              <a:t>54% of casual players aged 13-24 don’t spend on games but spend more time playing the game</a:t>
            </a:r>
          </a:p>
          <a:p>
            <a:endParaRPr lang="en-GB" dirty="0"/>
          </a:p>
        </p:txBody>
      </p:sp>
      <p:sp>
        <p:nvSpPr>
          <p:cNvPr id="4" name="TextBox 3"/>
          <p:cNvSpPr txBox="1"/>
          <p:nvPr/>
        </p:nvSpPr>
        <p:spPr>
          <a:xfrm>
            <a:off x="11417863" y="6319880"/>
            <a:ext cx="585715" cy="369332"/>
          </a:xfrm>
          <a:prstGeom prst="rect">
            <a:avLst/>
          </a:prstGeom>
          <a:noFill/>
        </p:spPr>
        <p:txBody>
          <a:bodyPr wrap="square" rtlCol="0">
            <a:spAutoFit/>
          </a:bodyPr>
          <a:lstStyle/>
          <a:p>
            <a:r>
              <a:rPr lang="en-GB" dirty="0" smtClean="0"/>
              <a:t>TS</a:t>
            </a:r>
            <a:endParaRPr lang="en-GB" dirty="0"/>
          </a:p>
        </p:txBody>
      </p:sp>
    </p:spTree>
    <p:extLst>
      <p:ext uri="{BB962C8B-B14F-4D97-AF65-F5344CB8AC3E}">
        <p14:creationId xmlns:p14="http://schemas.microsoft.com/office/powerpoint/2010/main" val="330032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Game Idea</a:t>
            </a:r>
            <a:endParaRPr lang="en-GB" dirty="0"/>
          </a:p>
        </p:txBody>
      </p:sp>
      <p:sp>
        <p:nvSpPr>
          <p:cNvPr id="3" name="Content Placeholder 2"/>
          <p:cNvSpPr>
            <a:spLocks noGrp="1"/>
          </p:cNvSpPr>
          <p:nvPr>
            <p:ph idx="1"/>
          </p:nvPr>
        </p:nvSpPr>
        <p:spPr/>
        <p:txBody>
          <a:bodyPr/>
          <a:lstStyle/>
          <a:p>
            <a:r>
              <a:rPr lang="en-GB" dirty="0" smtClean="0"/>
              <a:t>A nurturing based game where the player has to manage the pet’s needs, which are:</a:t>
            </a:r>
          </a:p>
          <a:p>
            <a:pPr marL="0" indent="0">
              <a:buNone/>
            </a:pPr>
            <a:endParaRPr lang="en-GB" dirty="0" smtClean="0"/>
          </a:p>
          <a:p>
            <a:r>
              <a:rPr lang="en-GB" dirty="0" smtClean="0"/>
              <a:t>Joy/Happiness</a:t>
            </a:r>
          </a:p>
          <a:p>
            <a:r>
              <a:rPr lang="en-GB" dirty="0" smtClean="0"/>
              <a:t>Love</a:t>
            </a:r>
          </a:p>
          <a:p>
            <a:r>
              <a:rPr lang="en-GB" dirty="0" smtClean="0"/>
              <a:t>Thirst</a:t>
            </a:r>
          </a:p>
          <a:p>
            <a:r>
              <a:rPr lang="en-GB" dirty="0" smtClean="0"/>
              <a:t>Hunger</a:t>
            </a:r>
          </a:p>
          <a:p>
            <a:pPr marL="0" indent="0">
              <a:buNone/>
            </a:pPr>
            <a:endParaRPr lang="en-GB" dirty="0"/>
          </a:p>
        </p:txBody>
      </p:sp>
      <p:sp>
        <p:nvSpPr>
          <p:cNvPr id="4" name="TextBox 3"/>
          <p:cNvSpPr txBox="1"/>
          <p:nvPr/>
        </p:nvSpPr>
        <p:spPr>
          <a:xfrm>
            <a:off x="11417863" y="6319880"/>
            <a:ext cx="585715" cy="369332"/>
          </a:xfrm>
          <a:prstGeom prst="rect">
            <a:avLst/>
          </a:prstGeom>
          <a:noFill/>
        </p:spPr>
        <p:txBody>
          <a:bodyPr wrap="square" rtlCol="0">
            <a:spAutoFit/>
          </a:bodyPr>
          <a:lstStyle/>
          <a:p>
            <a:r>
              <a:rPr lang="en-GB" dirty="0" smtClean="0"/>
              <a:t>BH</a:t>
            </a:r>
            <a:endParaRPr lang="en-GB" dirty="0"/>
          </a:p>
        </p:txBody>
      </p:sp>
    </p:spTree>
    <p:extLst>
      <p:ext uri="{BB962C8B-B14F-4D97-AF65-F5344CB8AC3E}">
        <p14:creationId xmlns:p14="http://schemas.microsoft.com/office/powerpoint/2010/main" val="63828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Pet Traits Detailed</a:t>
            </a:r>
            <a:endParaRPr lang="en-GB" dirty="0"/>
          </a:p>
        </p:txBody>
      </p:sp>
      <p:sp>
        <p:nvSpPr>
          <p:cNvPr id="3" name="Content Placeholder 2"/>
          <p:cNvSpPr>
            <a:spLocks noGrp="1"/>
          </p:cNvSpPr>
          <p:nvPr>
            <p:ph idx="1"/>
          </p:nvPr>
        </p:nvSpPr>
        <p:spPr/>
        <p:txBody>
          <a:bodyPr/>
          <a:lstStyle/>
          <a:p>
            <a:pPr marL="0" indent="0">
              <a:buNone/>
            </a:pPr>
            <a:r>
              <a:rPr lang="en-GB" dirty="0"/>
              <a:t>The traits are influenced in the following ways</a:t>
            </a:r>
            <a:r>
              <a:rPr lang="en-GB" dirty="0" smtClean="0"/>
              <a:t>:</a:t>
            </a:r>
          </a:p>
          <a:p>
            <a:pPr marL="0" indent="0">
              <a:buNone/>
            </a:pPr>
            <a:endParaRPr lang="en-GB" dirty="0"/>
          </a:p>
          <a:p>
            <a:pPr lvl="0"/>
            <a:r>
              <a:rPr lang="en-GB" dirty="0"/>
              <a:t>Love mainly increases from player </a:t>
            </a:r>
            <a:r>
              <a:rPr lang="en-GB" dirty="0" smtClean="0"/>
              <a:t>interaction</a:t>
            </a:r>
          </a:p>
          <a:p>
            <a:pPr lvl="0"/>
            <a:r>
              <a:rPr lang="en-GB" dirty="0" smtClean="0"/>
              <a:t>When </a:t>
            </a:r>
            <a:r>
              <a:rPr lang="en-GB" dirty="0"/>
              <a:t>hunger increases, thirst </a:t>
            </a:r>
            <a:r>
              <a:rPr lang="en-GB" dirty="0" smtClean="0"/>
              <a:t>decreases</a:t>
            </a:r>
            <a:endParaRPr lang="en-GB" dirty="0"/>
          </a:p>
          <a:p>
            <a:pPr lvl="0"/>
            <a:r>
              <a:rPr lang="en-GB" dirty="0"/>
              <a:t>When hunger and thirst increase, so does happiness slightly. </a:t>
            </a:r>
            <a:endParaRPr lang="en-GB" dirty="0" smtClean="0"/>
          </a:p>
          <a:p>
            <a:pPr lvl="0"/>
            <a:r>
              <a:rPr lang="en-GB" dirty="0" smtClean="0"/>
              <a:t>When </a:t>
            </a:r>
            <a:r>
              <a:rPr lang="en-GB" dirty="0"/>
              <a:t>hunger and thirst decrease, so does happiness slightly.</a:t>
            </a:r>
          </a:p>
          <a:p>
            <a:pPr lvl="0"/>
            <a:r>
              <a:rPr lang="en-GB" dirty="0"/>
              <a:t>When happiness decreases so does love slightly.</a:t>
            </a:r>
          </a:p>
          <a:p>
            <a:pPr lvl="0"/>
            <a:r>
              <a:rPr lang="en-GB" dirty="0"/>
              <a:t>All attributes decrease </a:t>
            </a:r>
            <a:r>
              <a:rPr lang="en-GB" dirty="0" smtClean="0"/>
              <a:t>over </a:t>
            </a:r>
            <a:r>
              <a:rPr lang="en-GB" dirty="0"/>
              <a:t>time.</a:t>
            </a:r>
          </a:p>
          <a:p>
            <a:endParaRPr lang="en-GB" dirty="0"/>
          </a:p>
        </p:txBody>
      </p:sp>
      <p:sp>
        <p:nvSpPr>
          <p:cNvPr id="4" name="TextBox 3"/>
          <p:cNvSpPr txBox="1"/>
          <p:nvPr/>
        </p:nvSpPr>
        <p:spPr>
          <a:xfrm>
            <a:off x="11417863" y="6319880"/>
            <a:ext cx="585715" cy="369332"/>
          </a:xfrm>
          <a:prstGeom prst="rect">
            <a:avLst/>
          </a:prstGeom>
          <a:noFill/>
        </p:spPr>
        <p:txBody>
          <a:bodyPr wrap="square" rtlCol="0">
            <a:spAutoFit/>
          </a:bodyPr>
          <a:lstStyle/>
          <a:p>
            <a:r>
              <a:rPr lang="en-GB" dirty="0" smtClean="0"/>
              <a:t>BH</a:t>
            </a:r>
            <a:endParaRPr lang="en-GB" dirty="0"/>
          </a:p>
        </p:txBody>
      </p:sp>
    </p:spTree>
    <p:extLst>
      <p:ext uri="{BB962C8B-B14F-4D97-AF65-F5344CB8AC3E}">
        <p14:creationId xmlns:p14="http://schemas.microsoft.com/office/powerpoint/2010/main" val="167736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Keys of Fun</a:t>
            </a:r>
            <a:endParaRPr lang="en-GB" dirty="0"/>
          </a:p>
        </p:txBody>
      </p:sp>
      <p:sp>
        <p:nvSpPr>
          <p:cNvPr id="3" name="Content Placeholder 2"/>
          <p:cNvSpPr>
            <a:spLocks noGrp="1"/>
          </p:cNvSpPr>
          <p:nvPr>
            <p:ph idx="1"/>
          </p:nvPr>
        </p:nvSpPr>
        <p:spPr>
          <a:xfrm>
            <a:off x="677334" y="2160589"/>
            <a:ext cx="5658730" cy="3880773"/>
          </a:xfrm>
        </p:spPr>
        <p:txBody>
          <a:bodyPr/>
          <a:lstStyle/>
          <a:p>
            <a:r>
              <a:rPr lang="en-GB" dirty="0"/>
              <a:t>We will want to implement elements of serious, social and people fun into the game. The reason for this is elements of these aspects of the keys of fun can be used in tandem to make a game that can be enjoyed by a multitude of people</a:t>
            </a:r>
            <a:endParaRPr lang="en-GB" dirty="0"/>
          </a:p>
        </p:txBody>
      </p:sp>
      <p:pic>
        <p:nvPicPr>
          <p:cNvPr id="1026" name="Picture 2" descr="http://nicolelazzaro.com/wp-content/uploads/2012/03/4_keys_poster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6064" y="1088477"/>
            <a:ext cx="4952885" cy="49528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417863" y="6319880"/>
            <a:ext cx="585715" cy="369332"/>
          </a:xfrm>
          <a:prstGeom prst="rect">
            <a:avLst/>
          </a:prstGeom>
          <a:noFill/>
        </p:spPr>
        <p:txBody>
          <a:bodyPr wrap="square" rtlCol="0">
            <a:spAutoFit/>
          </a:bodyPr>
          <a:lstStyle/>
          <a:p>
            <a:r>
              <a:rPr lang="en-GB" dirty="0" smtClean="0"/>
              <a:t>QD</a:t>
            </a:r>
            <a:endParaRPr lang="en-GB" dirty="0"/>
          </a:p>
        </p:txBody>
      </p:sp>
    </p:spTree>
    <p:extLst>
      <p:ext uri="{BB962C8B-B14F-4D97-AF65-F5344CB8AC3E}">
        <p14:creationId xmlns:p14="http://schemas.microsoft.com/office/powerpoint/2010/main" val="355400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Game Loop</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4328770"/>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417863" y="6319880"/>
            <a:ext cx="585715" cy="369332"/>
          </a:xfrm>
          <a:prstGeom prst="rect">
            <a:avLst/>
          </a:prstGeom>
          <a:noFill/>
        </p:spPr>
        <p:txBody>
          <a:bodyPr wrap="square" rtlCol="0">
            <a:spAutoFit/>
          </a:bodyPr>
          <a:lstStyle/>
          <a:p>
            <a:r>
              <a:rPr lang="en-GB" dirty="0" smtClean="0"/>
              <a:t>QD</a:t>
            </a:r>
            <a:endParaRPr lang="en-GB" dirty="0"/>
          </a:p>
        </p:txBody>
      </p:sp>
    </p:spTree>
    <p:extLst>
      <p:ext uri="{BB962C8B-B14F-4D97-AF65-F5344CB8AC3E}">
        <p14:creationId xmlns:p14="http://schemas.microsoft.com/office/powerpoint/2010/main" val="275788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Player Reward</a:t>
            </a:r>
            <a:endParaRPr lang="en-GB" dirty="0"/>
          </a:p>
        </p:txBody>
      </p:sp>
      <p:sp>
        <p:nvSpPr>
          <p:cNvPr id="3" name="Content Placeholder 2"/>
          <p:cNvSpPr>
            <a:spLocks noGrp="1"/>
          </p:cNvSpPr>
          <p:nvPr>
            <p:ph idx="1"/>
          </p:nvPr>
        </p:nvSpPr>
        <p:spPr/>
        <p:txBody>
          <a:bodyPr/>
          <a:lstStyle/>
          <a:p>
            <a:r>
              <a:rPr lang="en-GB" dirty="0"/>
              <a:t>Major reward is the pet becoming more attached to the player </a:t>
            </a:r>
            <a:endParaRPr lang="en-GB" dirty="0"/>
          </a:p>
        </p:txBody>
      </p:sp>
      <p:sp>
        <p:nvSpPr>
          <p:cNvPr id="4" name="TextBox 3"/>
          <p:cNvSpPr txBox="1"/>
          <p:nvPr/>
        </p:nvSpPr>
        <p:spPr>
          <a:xfrm>
            <a:off x="11417863" y="6319880"/>
            <a:ext cx="585715" cy="369332"/>
          </a:xfrm>
          <a:prstGeom prst="rect">
            <a:avLst/>
          </a:prstGeom>
          <a:noFill/>
        </p:spPr>
        <p:txBody>
          <a:bodyPr wrap="square" rtlCol="0">
            <a:spAutoFit/>
          </a:bodyPr>
          <a:lstStyle/>
          <a:p>
            <a:r>
              <a:rPr lang="en-GB" dirty="0" smtClean="0"/>
              <a:t>TS</a:t>
            </a:r>
            <a:endParaRPr lang="en-GB" dirty="0"/>
          </a:p>
        </p:txBody>
      </p:sp>
    </p:spTree>
    <p:extLst>
      <p:ext uri="{BB962C8B-B14F-4D97-AF65-F5344CB8AC3E}">
        <p14:creationId xmlns:p14="http://schemas.microsoft.com/office/powerpoint/2010/main" val="252211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Mock Ups</a:t>
            </a:r>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6227" y="1499142"/>
            <a:ext cx="6675931" cy="4719586"/>
          </a:xfrm>
          <a:prstGeom prst="rect">
            <a:avLst/>
          </a:prstGeom>
        </p:spPr>
      </p:pic>
      <p:sp>
        <p:nvSpPr>
          <p:cNvPr id="6" name="TextBox 5"/>
          <p:cNvSpPr txBox="1"/>
          <p:nvPr/>
        </p:nvSpPr>
        <p:spPr>
          <a:xfrm>
            <a:off x="11417863" y="6319880"/>
            <a:ext cx="585715" cy="369332"/>
          </a:xfrm>
          <a:prstGeom prst="rect">
            <a:avLst/>
          </a:prstGeom>
          <a:noFill/>
        </p:spPr>
        <p:txBody>
          <a:bodyPr wrap="square" rtlCol="0">
            <a:spAutoFit/>
          </a:bodyPr>
          <a:lstStyle/>
          <a:p>
            <a:r>
              <a:rPr lang="en-GB" dirty="0" smtClean="0"/>
              <a:t>TS</a:t>
            </a:r>
            <a:endParaRPr lang="en-GB" dirty="0"/>
          </a:p>
        </p:txBody>
      </p:sp>
    </p:spTree>
    <p:extLst>
      <p:ext uri="{BB962C8B-B14F-4D97-AF65-F5344CB8AC3E}">
        <p14:creationId xmlns:p14="http://schemas.microsoft.com/office/powerpoint/2010/main" val="4206892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136</TotalTime>
  <Words>291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Level 6 Group 9 Pitch 2</vt:lpstr>
      <vt:lpstr>Summary of Brief</vt:lpstr>
      <vt:lpstr>Target Audience/Demographic</vt:lpstr>
      <vt:lpstr>Game Idea</vt:lpstr>
      <vt:lpstr>Pet Traits Detailed</vt:lpstr>
      <vt:lpstr>Keys of Fun</vt:lpstr>
      <vt:lpstr>Core Game Loop</vt:lpstr>
      <vt:lpstr>Player Reward</vt:lpstr>
      <vt:lpstr>Mock Ups</vt:lpstr>
      <vt:lpstr>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6 Group 9 Pitch 2</dc:title>
  <dc:creator>Games</dc:creator>
  <cp:lastModifiedBy>Games</cp:lastModifiedBy>
  <cp:revision>11</cp:revision>
  <dcterms:created xsi:type="dcterms:W3CDTF">2017-11-08T11:32:52Z</dcterms:created>
  <dcterms:modified xsi:type="dcterms:W3CDTF">2017-11-08T13:49:42Z</dcterms:modified>
</cp:coreProperties>
</file>