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7" r:id="rId7"/>
    <p:sldId id="258" r:id="rId8"/>
    <p:sldId id="264" r:id="rId9"/>
    <p:sldId id="265" r:id="rId10"/>
    <p:sldId id="268" r:id="rId11"/>
    <p:sldId id="260" r:id="rId12"/>
    <p:sldId id="259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4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5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2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6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2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6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8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4FC2-467E-4825-8A90-A62E7FAC45B9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55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&amp;esrc=s&amp;source=images&amp;cd=&amp;cad=rja&amp;uact=8&amp;ved=&amp;url=http://www.juegosclasicosportables.com/2013/06/road-fighter-portable-nes-nintendo.html&amp;psig=AFQjCNEri8Z9G9pNkYGw1At-EOfNvn5l8Q&amp;ust=1506792361103701" TargetMode="External"/><Relationship Id="rId13" Type="http://schemas.openxmlformats.org/officeDocument/2006/relationships/image" Target="../media/image6.jpeg"/><Relationship Id="rId18" Type="http://schemas.openxmlformats.org/officeDocument/2006/relationships/hyperlink" Target="http://www.google.co.uk/url?sa=i&amp;rct=j&amp;q=&amp;esrc=s&amp;source=images&amp;cd=&amp;cad=rja&amp;uact=8&amp;ved=0ahUKEwjPosya9crWAhWCvhQKHegUDWYQjRwIBw&amp;url=http://www.juegosclasicosportables.com/2010/10/slap-fight-portable.html&amp;psig=AFQjCNEri8Z9G9pNkYGw1At-EOfNvn5l8Q&amp;ust=1506792361103701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jpeg"/><Relationship Id="rId12" Type="http://schemas.openxmlformats.org/officeDocument/2006/relationships/hyperlink" Target="https://www.google.co.uk/url?sa=i&amp;rct=j&amp;q=&amp;esrc=s&amp;source=images&amp;cd=&amp;cad=rja&amp;uact=8&amp;ved=0ahUKEwiD2YC8-srWAhXL1xQKHYrACw0QjRwIBw&amp;url=https://www.thesun.co.uk/tech/3380670/grand-theft-auto-launches-retro-car-battle-game-which-is-certain-to-make-fans-of-original-game-very-excited-indeed/&amp;psig=AFQjCNEri8Z9G9pNkYGw1At-EOfNvn5l8Q&amp;ust=1506792361103701" TargetMode="External"/><Relationship Id="rId17" Type="http://schemas.openxmlformats.org/officeDocument/2006/relationships/image" Target="../media/image8.png"/><Relationship Id="rId2" Type="http://schemas.openxmlformats.org/officeDocument/2006/relationships/hyperlink" Target="https://www.google.co.uk/url?sa=i&amp;rct=j&amp;q=&amp;esrc=s&amp;source=images&amp;cd=&amp;cad=rja&amp;uact=8&amp;ved=0ahUKEwjAvbyw-crWAhUFXBoKHQdzCVQQjRwIBw&amp;url=https://play.google.com/store/apps/details?id%3Dcom.fryup.android.highoctane&amp;psig=AFQjCNEri8Z9G9pNkYGw1At-EOfNvn5l8Q&amp;ust=1506792361103701" TargetMode="External"/><Relationship Id="rId16" Type="http://schemas.openxmlformats.org/officeDocument/2006/relationships/hyperlink" Target="http://www.google.co.uk/url?sa=i&amp;rct=j&amp;q=&amp;esrc=s&amp;source=images&amp;cd=&amp;cad=rja&amp;uact=8&amp;ved=0ahUKEwjPosya9crWAhWCvhQKHegUDWYQjRwIBw&amp;url=http://www.uvlist.net/game-2085-Rally%2BBike&amp;psig=AFQjCNEri8Z9G9pNkYGw1At-EOfNvn5l8Q&amp;ust=1506792361103701" TargetMode="External"/><Relationship Id="rId20" Type="http://schemas.openxmlformats.org/officeDocument/2006/relationships/hyperlink" Target="https://www.google.co.uk/url?sa=i&amp;rct=j&amp;q=&amp;esrc=s&amp;source=images&amp;cd=&amp;cad=rja&amp;uact=8&amp;ved=0ahUKEwjPosya9crWAhWCvhQKHegUDWYQjRwIBw&amp;url=https://gbatemp.net/threads/birds-eye-view-racing-game.139626/&amp;psig=AFQjCNEri8Z9G9pNkYGw1At-EOfNvn5l8Q&amp;ust=15067923611037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url?sa=i&amp;rct=j&amp;q=&amp;esrc=s&amp;source=images&amp;cd=&amp;cad=rja&amp;uact=8&amp;ved=0ahUKEwj4gbyo-MrWAhVENxQKHYs6DmIQjRwIBw&amp;url=http://www.juggernart.com/games/free-online-racing-games/micro-racers.html&amp;psig=AFQjCNEri8Z9G9pNkYGw1At-EOfNvn5l8Q&amp;ust=1506792361103701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5" Type="http://schemas.openxmlformats.org/officeDocument/2006/relationships/image" Target="../media/image7.png"/><Relationship Id="rId10" Type="http://schemas.openxmlformats.org/officeDocument/2006/relationships/hyperlink" Target="http://www.google.co.uk/url?sa=i&amp;rct=j&amp;q=&amp;esrc=s&amp;source=images&amp;cd=&amp;cad=rja&amp;uact=8&amp;ved=0ahUKEwj11syC-srWAhWBPBoKHawyDrYQjRwIBw&amp;url=http://www.pcworld.pl/ftp/tiny-cars-2.html&amp;psig=AFQjCNEri8Z9G9pNkYGw1At-EOfNvn5l8Q&amp;ust=1506792361103701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s://www.google.co.uk/url?sa=i&amp;rct=j&amp;q=&amp;esrc=s&amp;source=images&amp;cd=&amp;cad=rja&amp;uact=8&amp;ved=0ahUKEwjXyruA-crWAhUEOhQKHS33BKoQjRwIBw&amp;url=https://play.google.com/store/apps/details?id%3Dcom.Charismatix.DirtRaceTE&amp;psig=AFQjCNEri8Z9G9pNkYGw1At-EOfNvn5l8Q&amp;ust=1506792361103701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://www.google.co.uk/url?sa=i&amp;rct=j&amp;q=&amp;esrc=s&amp;source=images&amp;cd=&amp;cad=rja&amp;uact=8&amp;ved=0ahUKEwjPosya9crWAhWCvhQKHegUDWYQjRwIBw&amp;url=http://www.gameclassification.com/EN/games/8921-Rally-Bike/index.html&amp;psig=AFQjCNEri8Z9G9pNkYGw1At-EOfNvn5l8Q&amp;ust=15067923611037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uk/url?sa=i&amp;rct=j&amp;q=&amp;esrc=s&amp;source=images&amp;cd=&amp;cad=rja&amp;uact=8&amp;ved=0ahUKEwjNpaj8lcvWAhUkKMAKHSRRAX8QjRwIBw&amp;url=https://www.youtube.com/watch?v%3DzIz6iwgSClo&amp;psig=AFQjCNEfTP9ufN45sQ-UIkf5bS7TzJSumA&amp;ust=1506798930350895" TargetMode="External"/><Relationship Id="rId13" Type="http://schemas.openxmlformats.org/officeDocument/2006/relationships/image" Target="../media/image16.jpeg"/><Relationship Id="rId18" Type="http://schemas.openxmlformats.org/officeDocument/2006/relationships/hyperlink" Target="https://www.google.co.uk/url?sa=i&amp;rct=j&amp;q=&amp;esrc=s&amp;source=images&amp;cd=&amp;cad=rja&amp;uact=8&amp;ved=0ahUKEwiZg7fri8vWAhUD2RoKHQw3DpEQjRwIBw&amp;url=https://play.google.com/store/apps/details?id%3Dcom.treemengames.pako%26hl%3Dpl&amp;psig=AFQjCNH406yP8d0235SgirJOeSvwHsoX5g&amp;ust=1506798461441630" TargetMode="External"/><Relationship Id="rId3" Type="http://schemas.openxmlformats.org/officeDocument/2006/relationships/image" Target="../media/image11.jpe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hyperlink" Target="https://www.google.co.uk/url?sa=i&amp;rct=j&amp;q=&amp;esrc=s&amp;source=images&amp;cd=&amp;cad=rja&amp;uact=8&amp;ved=0ahUKEwjJupPLjcvWAhXHuhQKHbLiBysQjRwIBw&amp;url=https://itunes.apple.com/sa/app/road-surfers-dash-a-real-car-race-sim-endless-racing-rush/id947843728?mt%3D8&amp;psig=AFQjCNEfTP9ufN45sQ-UIkf5bS7TzJSumA&amp;ust=1506798930350895" TargetMode="External"/><Relationship Id="rId17" Type="http://schemas.openxmlformats.org/officeDocument/2006/relationships/image" Target="../media/image18.jpeg"/><Relationship Id="rId2" Type="http://schemas.openxmlformats.org/officeDocument/2006/relationships/hyperlink" Target="https://www.google.co.uk/url?sa=i&amp;rct=j&amp;q=&amp;esrc=s&amp;source=images&amp;cd=&amp;cad=rja&amp;uact=8&amp;ved=0ahUKEwjbr7vEl8vWAhXmA8AKHS4iCZcQjRwIBw&amp;url=https://experiments.withgoogle.com/chrome/js-racing&amp;psig=AFQjCNEfTP9ufN45sQ-UIkf5bS7TzJSumA&amp;ust=1506798930350895" TargetMode="External"/><Relationship Id="rId16" Type="http://schemas.openxmlformats.org/officeDocument/2006/relationships/hyperlink" Target="http://www.google.co.uk/url?sa=i&amp;rct=j&amp;q=&amp;esrc=s&amp;source=images&amp;cd=&amp;cad=rja&amp;uact=8&amp;ved=0ahUKEwjJupPLjcvWAhXHuhQKHbLiBysQjRwIBw&amp;url=http://www.mobileobstine.com/game-tricks/watch-videos-to-get-more-coins-boosters-in-road-surfers-dash-iphone/&amp;psig=AFQjCNEfTP9ufN45sQ-UIkf5bS7TzJSumA&amp;ust=1506798930350895" TargetMode="External"/><Relationship Id="rId20" Type="http://schemas.openxmlformats.org/officeDocument/2006/relationships/hyperlink" Target="http://www.google.co.uk/url?sa=i&amp;rct=j&amp;q=&amp;esrc=s&amp;source=images&amp;cd=&amp;cad=rja&amp;uact=8&amp;ved=0ahUKEwi3yIbUicvWAhVJOxQKHZXoBcgQjRwIBw&amp;url=http://android-full.com/pako-car-chase-simulator-apk-hack-mod/&amp;psig=AFQjCNEb8_sn9AwXjlXHLqPPv6E0E4xMag&amp;ust=150679782172939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uk/url?sa=i&amp;rct=j&amp;q=&amp;esrc=s&amp;source=images&amp;cd=&amp;cad=rja&amp;uact=8&amp;ved=0ahUKEwiq5_yslsvWAhXhD8AKHeH0AWwQjRwIBw&amp;url=https://play.google.com/store/apps/details?id%3Dcom.i_hayabusa.game.hispeedcars&amp;psig=AFQjCNEfTP9ufN45sQ-UIkf5bS7TzJSumA&amp;ust=1506798930350895" TargetMode="External"/><Relationship Id="rId11" Type="http://schemas.openxmlformats.org/officeDocument/2006/relationships/image" Target="../media/image15.jpeg"/><Relationship Id="rId5" Type="http://schemas.openxmlformats.org/officeDocument/2006/relationships/image" Target="../media/image12.jpeg"/><Relationship Id="rId15" Type="http://schemas.openxmlformats.org/officeDocument/2006/relationships/image" Target="../media/image17.jpeg"/><Relationship Id="rId10" Type="http://schemas.openxmlformats.org/officeDocument/2006/relationships/hyperlink" Target="https://www.google.co.uk/url?sa=i&amp;rct=j&amp;q=&amp;esrc=s&amp;source=images&amp;cd=&amp;cad=rja&amp;uact=8&amp;ved=0ahUKEwjEyYTDlcvWAhVMKMAKHRRwAg8QjRwIBw&amp;url=https://itunes.apple.com/us/app/real-wedding-prado-road-runner-game/id1236091278?mt%3D8&amp;psig=AFQjCNEDDu2krAApDSS6MmGyNSj4Lk2N_A&amp;ust=1506801046226898" TargetMode="External"/><Relationship Id="rId19" Type="http://schemas.openxmlformats.org/officeDocument/2006/relationships/image" Target="../media/image19.png"/><Relationship Id="rId4" Type="http://schemas.openxmlformats.org/officeDocument/2006/relationships/hyperlink" Target="https://www.youtube.com/watch?v=Tsis9PogW24" TargetMode="External"/><Relationship Id="rId9" Type="http://schemas.openxmlformats.org/officeDocument/2006/relationships/image" Target="../media/image14.jpeg"/><Relationship Id="rId14" Type="http://schemas.openxmlformats.org/officeDocument/2006/relationships/hyperlink" Target="https://www.google.co.uk/url?sa=i&amp;rct=j&amp;q=&amp;esrc=s&amp;source=images&amp;cd=&amp;cad=rja&amp;uact=8&amp;ved=0ahUKEwjJupPLjcvWAhXHuhQKHbLiBysQjRwIBw&amp;url=https://itunes.apple.com/us/app/road-surfers-dash-a-real-car-race-sim-endless-racing-rush/id947843728?mt%3D8&amp;psig=AFQjCNEfTP9ufN45sQ-UIkf5bS7TzJSumA&amp;ust=150679893035089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Racing Related games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Thomas Simmons</a:t>
            </a:r>
          </a:p>
          <a:p>
            <a:r>
              <a:rPr lang="en-GB" dirty="0" smtClean="0"/>
              <a:t>S176601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47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Problems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Endless spawning of 3d environments can cause the file to be very large. </a:t>
            </a:r>
          </a:p>
          <a:p>
            <a:r>
              <a:rPr lang="en-GB" sz="2400" dirty="0" smtClean="0"/>
              <a:t>Animations of the cars turning can take a lot of time to complete</a:t>
            </a:r>
          </a:p>
          <a:p>
            <a:r>
              <a:rPr lang="en-GB" sz="2400" dirty="0" smtClean="0"/>
              <a:t>In game store can take a while to implement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366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Demographics 2014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47% of gamers are women in America</a:t>
            </a:r>
          </a:p>
          <a:p>
            <a:r>
              <a:rPr lang="en-GB" sz="2000" dirty="0" smtClean="0"/>
              <a:t>29% of gamers are over the age of 50 years old</a:t>
            </a:r>
          </a:p>
          <a:p>
            <a:r>
              <a:rPr lang="en-GB" sz="2000" dirty="0" smtClean="0"/>
              <a:t>16% of gamer kids play with parents</a:t>
            </a:r>
          </a:p>
          <a:p>
            <a:r>
              <a:rPr lang="en-GB" sz="2000" dirty="0" smtClean="0"/>
              <a:t>40% of gamer kids with friends</a:t>
            </a:r>
          </a:p>
          <a:p>
            <a:r>
              <a:rPr lang="en-GB" sz="2000" dirty="0" smtClean="0"/>
              <a:t>17% play with their spouse or carer </a:t>
            </a:r>
          </a:p>
          <a:p>
            <a:r>
              <a:rPr lang="en-GB" sz="2000" dirty="0" smtClean="0"/>
              <a:t>89% of parents watch over what there children purchase on games</a:t>
            </a:r>
          </a:p>
          <a:p>
            <a:r>
              <a:rPr lang="en-GB" sz="2000" dirty="0"/>
              <a:t>Average age of </a:t>
            </a:r>
            <a:r>
              <a:rPr lang="en-GB" sz="2000" dirty="0" smtClean="0"/>
              <a:t>players in America is 30 years old and 35 for the UK</a:t>
            </a:r>
          </a:p>
          <a:p>
            <a:r>
              <a:rPr lang="en-GB" sz="2000" dirty="0"/>
              <a:t>36% play games on their smart </a:t>
            </a:r>
            <a:r>
              <a:rPr lang="en-GB" sz="2000" dirty="0" smtClean="0"/>
              <a:t>phone/Tablet</a:t>
            </a:r>
          </a:p>
          <a:p>
            <a:r>
              <a:rPr lang="en-GB" sz="2000" dirty="0" smtClean="0"/>
              <a:t>32% of players are 18 years of age or less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770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Demographics 2015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29% of gamers are 18 years old or less</a:t>
            </a:r>
          </a:p>
          <a:p>
            <a:r>
              <a:rPr lang="en-GB" sz="2000" dirty="0" smtClean="0"/>
              <a:t>The average age of gamers in America are 31 years old</a:t>
            </a:r>
          </a:p>
          <a:p>
            <a:r>
              <a:rPr lang="en-GB" sz="2000" dirty="0" smtClean="0"/>
              <a:t>74% of teachers use game related methods to teach.</a:t>
            </a:r>
          </a:p>
          <a:p>
            <a:r>
              <a:rPr lang="en-GB" sz="2000" dirty="0" smtClean="0"/>
              <a:t>48% of gamers in America are female and male is 52%</a:t>
            </a:r>
          </a:p>
          <a:p>
            <a:r>
              <a:rPr lang="en-GB" sz="2000" dirty="0" smtClean="0"/>
              <a:t>In the UK female games has risen to 52%. </a:t>
            </a:r>
          </a:p>
          <a:p>
            <a:r>
              <a:rPr lang="en-GB" sz="2000" dirty="0" smtClean="0"/>
              <a:t>Mobile games made 30.3 billion dollars</a:t>
            </a:r>
          </a:p>
          <a:p>
            <a:r>
              <a:rPr lang="en-GB" sz="2000" dirty="0" smtClean="0"/>
              <a:t>Ages 35-44 spent the most on games ($6 per person per month)</a:t>
            </a:r>
          </a:p>
          <a:p>
            <a:r>
              <a:rPr lang="en-GB" sz="2000" dirty="0" smtClean="0"/>
              <a:t>YouTube gaming channels make 3.5 billion </a:t>
            </a:r>
          </a:p>
          <a:p>
            <a:r>
              <a:rPr lang="en-GB" sz="2000" dirty="0" smtClean="0"/>
              <a:t>71 million people watch competitive gaming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0028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Recommended Target Audience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Male and Female gamers aged between 25-35 who play on </a:t>
            </a:r>
            <a:r>
              <a:rPr lang="en-GB" smtClean="0"/>
              <a:t>their phones/tablets.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This is due to:</a:t>
            </a:r>
          </a:p>
          <a:p>
            <a:r>
              <a:rPr lang="en-GB" sz="2400" dirty="0" smtClean="0"/>
              <a:t>The average gamer age in the US and UK</a:t>
            </a:r>
          </a:p>
          <a:p>
            <a:r>
              <a:rPr lang="en-GB" sz="2400" dirty="0" smtClean="0"/>
              <a:t>Male and Female gamers ratio is even</a:t>
            </a:r>
            <a:endParaRPr lang="en-GB" dirty="0" smtClean="0"/>
          </a:p>
          <a:p>
            <a:r>
              <a:rPr lang="en-GB" sz="2400" dirty="0" smtClean="0"/>
              <a:t>Mobile apps are more profitable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98168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26" y="4869160"/>
            <a:ext cx="3231077" cy="1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irds eye view racing games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4869160"/>
            <a:ext cx="2946443" cy="1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irds eye view racing game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" y="4869160"/>
            <a:ext cx="2454587" cy="1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" y="2636912"/>
            <a:ext cx="2205801" cy="193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45" y="2630731"/>
            <a:ext cx="2943217" cy="198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63" y="2623423"/>
            <a:ext cx="3280705" cy="200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23" y="122071"/>
            <a:ext cx="1778118" cy="23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45" y="122071"/>
            <a:ext cx="1778117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96" y="122072"/>
            <a:ext cx="1873221" cy="234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irds eye view racing games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" y="116633"/>
            <a:ext cx="1761237" cy="234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Birds Eye View Mood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87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Birdy Eye View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These games are mostly 2d pixelated games. They include:</a:t>
            </a:r>
          </a:p>
          <a:p>
            <a:r>
              <a:rPr lang="en-GB" sz="2400" dirty="0"/>
              <a:t>Endless runner high </a:t>
            </a:r>
            <a:r>
              <a:rPr lang="en-GB" sz="2400" dirty="0" smtClean="0"/>
              <a:t>scores</a:t>
            </a:r>
            <a:endParaRPr lang="en-GB" sz="2400" dirty="0"/>
          </a:p>
          <a:p>
            <a:r>
              <a:rPr lang="en-GB" sz="2400" dirty="0"/>
              <a:t>Circuit race for up to 8 racers</a:t>
            </a:r>
          </a:p>
          <a:p>
            <a:r>
              <a:rPr lang="en-GB" sz="2400" dirty="0"/>
              <a:t>Oval racing till </a:t>
            </a:r>
            <a:r>
              <a:rPr lang="en-GB" sz="2400" dirty="0" smtClean="0"/>
              <a:t>fuel </a:t>
            </a:r>
            <a:r>
              <a:rPr lang="en-GB" sz="2400" dirty="0"/>
              <a:t>runs </a:t>
            </a:r>
            <a:r>
              <a:rPr lang="en-GB" sz="2400" dirty="0" smtClean="0"/>
              <a:t>out (endurance)</a:t>
            </a:r>
          </a:p>
          <a:p>
            <a:r>
              <a:rPr lang="en-GB" sz="2400" dirty="0" smtClean="0"/>
              <a:t>Vast majority of games are single player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88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Different types of HUD’s available, they include:</a:t>
            </a:r>
          </a:p>
          <a:p>
            <a:r>
              <a:rPr lang="en-GB" sz="2000" dirty="0" smtClean="0"/>
              <a:t>Time limit</a:t>
            </a:r>
          </a:p>
          <a:p>
            <a:r>
              <a:rPr lang="en-GB" sz="2000" dirty="0" smtClean="0"/>
              <a:t>High score</a:t>
            </a:r>
          </a:p>
          <a:p>
            <a:r>
              <a:rPr lang="en-GB" sz="2000" dirty="0" smtClean="0"/>
              <a:t>Engine temperature</a:t>
            </a:r>
          </a:p>
          <a:p>
            <a:r>
              <a:rPr lang="en-GB" sz="2000" dirty="0" smtClean="0"/>
              <a:t>Boost/ health and damage bars</a:t>
            </a:r>
          </a:p>
          <a:p>
            <a:r>
              <a:rPr lang="en-GB" sz="2000" dirty="0" smtClean="0"/>
              <a:t>Time limit</a:t>
            </a:r>
          </a:p>
          <a:p>
            <a:r>
              <a:rPr lang="en-GB" sz="2400" dirty="0" smtClean="0"/>
              <a:t>The flexibly of add </a:t>
            </a:r>
            <a:r>
              <a:rPr lang="en-GB" sz="2400" dirty="0" err="1" smtClean="0"/>
              <a:t>ons</a:t>
            </a:r>
            <a:r>
              <a:rPr lang="en-GB" sz="2400" dirty="0" smtClean="0"/>
              <a:t>  we can have</a:t>
            </a:r>
          </a:p>
          <a:p>
            <a:r>
              <a:rPr lang="en-GB" sz="2400" dirty="0"/>
              <a:t>The developer can make the game 2.5D with the cars being 2D and the environment being 3D</a:t>
            </a:r>
          </a:p>
          <a:p>
            <a:r>
              <a:rPr lang="en-GB" sz="2400" dirty="0" smtClean="0"/>
              <a:t>Car customisation</a:t>
            </a:r>
          </a:p>
          <a:p>
            <a:r>
              <a:rPr lang="en-GB" sz="2400" dirty="0" smtClean="0"/>
              <a:t>Random spawning of obstacles and power ups 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0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6300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These types of games are very common on free game online websites such as </a:t>
            </a:r>
            <a:r>
              <a:rPr lang="en-GB" sz="2400" dirty="0" err="1" smtClean="0"/>
              <a:t>miniclip</a:t>
            </a:r>
            <a:r>
              <a:rPr lang="en-GB" sz="2400" dirty="0" smtClean="0"/>
              <a:t> and </a:t>
            </a:r>
            <a:r>
              <a:rPr lang="en-GB" sz="2400" dirty="0" err="1" smtClean="0"/>
              <a:t>kongregate</a:t>
            </a:r>
            <a:r>
              <a:rPr lang="en-GB" sz="2400" dirty="0" smtClean="0"/>
              <a:t> meaning we’ll have to find an very specific unique mechanic in the game in order to stand out from the rest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Randomly spawning scenes</a:t>
            </a:r>
            <a:endParaRPr lang="en-GB" sz="2400" dirty="0"/>
          </a:p>
          <a:p>
            <a:r>
              <a:rPr lang="en-GB" sz="2400" dirty="0" smtClean="0"/>
              <a:t>The possibility of needed an AI </a:t>
            </a:r>
            <a:r>
              <a:rPr lang="en-GB" sz="2400" dirty="0" smtClean="0"/>
              <a:t>system</a:t>
            </a:r>
            <a:endParaRPr lang="en-GB" sz="2400" dirty="0"/>
          </a:p>
          <a:p>
            <a:r>
              <a:rPr lang="en-GB" sz="2400" dirty="0" smtClean="0"/>
              <a:t>The possibility of having HUD related issues with the player if it is to heavily populated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2930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USP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More than one player can play together in one scene and can either play against the system and see how far up the road they can get to.</a:t>
            </a:r>
          </a:p>
          <a:p>
            <a:r>
              <a:rPr lang="en-GB" sz="2400" dirty="0" smtClean="0"/>
              <a:t>Or players can play against each other and try to destroy each other using the environment scene given.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00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Image result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8"/>
          <a:stretch/>
        </p:blipFill>
        <p:spPr bwMode="auto">
          <a:xfrm>
            <a:off x="6493887" y="116633"/>
            <a:ext cx="2419137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6375" r="29178"/>
          <a:stretch/>
        </p:blipFill>
        <p:spPr bwMode="auto">
          <a:xfrm>
            <a:off x="4466902" y="116633"/>
            <a:ext cx="197730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" t="4283" r="7544" b="5409"/>
          <a:stretch/>
        </p:blipFill>
        <p:spPr bwMode="auto">
          <a:xfrm>
            <a:off x="2952403" y="4913298"/>
            <a:ext cx="2676532" cy="17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10" y="2866212"/>
            <a:ext cx="3015505" cy="19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672" y="4880132"/>
            <a:ext cx="3168352" cy="17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52" y="116632"/>
            <a:ext cx="199991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99991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87" y="2852936"/>
            <a:ext cx="2419137" cy="196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55605"/>
            <a:ext cx="2952328" cy="18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3" y="4913298"/>
            <a:ext cx="2623838" cy="175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Person Racing Games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90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Person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These games tend o be either:</a:t>
            </a:r>
          </a:p>
          <a:p>
            <a:r>
              <a:rPr lang="en-GB" sz="2400" dirty="0"/>
              <a:t>Endless runner collecting coins</a:t>
            </a:r>
          </a:p>
          <a:p>
            <a:r>
              <a:rPr lang="en-GB" sz="2400" dirty="0"/>
              <a:t>Car parking, driving simulations</a:t>
            </a:r>
          </a:p>
          <a:p>
            <a:r>
              <a:rPr lang="en-GB" sz="2400" dirty="0"/>
              <a:t>Sprint/circuit racing</a:t>
            </a:r>
          </a:p>
          <a:p>
            <a:r>
              <a:rPr lang="en-GB" sz="2400" dirty="0" smtClean="0"/>
              <a:t>multiplayer option making </a:t>
            </a:r>
            <a:r>
              <a:rPr lang="en-GB" sz="2400" dirty="0"/>
              <a:t>them very competitive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Usually 3D based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04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Properties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Vehicle Customisation available to the players</a:t>
            </a:r>
          </a:p>
          <a:p>
            <a:r>
              <a:rPr lang="en-GB" sz="2400" dirty="0" smtClean="0"/>
              <a:t>Players can use coins/ gems to purchase upgrades</a:t>
            </a:r>
          </a:p>
          <a:p>
            <a:r>
              <a:rPr lang="en-GB" sz="2400" dirty="0" smtClean="0"/>
              <a:t>Parking simulations can be very competitive yet easy to make</a:t>
            </a:r>
          </a:p>
          <a:p>
            <a:r>
              <a:rPr lang="en-GB" sz="2400" dirty="0" smtClean="0"/>
              <a:t>An 2.5 environment  is possible</a:t>
            </a:r>
          </a:p>
          <a:p>
            <a:r>
              <a:rPr lang="en-GB" sz="2400" dirty="0" smtClean="0"/>
              <a:t>Varity of HUD components that can be used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8412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567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Racing Related games </vt:lpstr>
      <vt:lpstr>Birds Eye View Mood board</vt:lpstr>
      <vt:lpstr>Birdy Eye View Analysis</vt:lpstr>
      <vt:lpstr>Unique Properties</vt:lpstr>
      <vt:lpstr>Possible Problems</vt:lpstr>
      <vt:lpstr>Possible USP</vt:lpstr>
      <vt:lpstr>Third Person Racing Games </vt:lpstr>
      <vt:lpstr>Third Person Analysis</vt:lpstr>
      <vt:lpstr>Unique Properties </vt:lpstr>
      <vt:lpstr>Possible Problems </vt:lpstr>
      <vt:lpstr>Game Demographics 2014</vt:lpstr>
      <vt:lpstr>Game Demographics 2015  </vt:lpstr>
      <vt:lpstr>Recommended Target Audience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27</cp:revision>
  <dcterms:created xsi:type="dcterms:W3CDTF">2017-09-29T16:54:35Z</dcterms:created>
  <dcterms:modified xsi:type="dcterms:W3CDTF">2017-10-03T22:00:10Z</dcterms:modified>
</cp:coreProperties>
</file>