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1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39E6E2-AA20-4BDE-8DE1-90F28BCADFC3}" type="doc">
      <dgm:prSet loTypeId="urn:microsoft.com/office/officeart/2005/8/layout/cycle5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E60CADD-E1A0-4334-8A52-AC4C5D69D845}">
      <dgm:prSet phldrT="[Text]"/>
      <dgm:spPr/>
      <dgm:t>
        <a:bodyPr/>
        <a:lstStyle/>
        <a:p>
          <a:r>
            <a:rPr lang="en-US"/>
            <a:t>Place Tower</a:t>
          </a:r>
        </a:p>
      </dgm:t>
    </dgm:pt>
    <dgm:pt modelId="{3CFB8E27-9EBB-43E5-AB10-3460E4451910}" type="parTrans" cxnId="{775D3379-5761-437C-815B-5969EDB7E30F}">
      <dgm:prSet/>
      <dgm:spPr/>
      <dgm:t>
        <a:bodyPr/>
        <a:lstStyle/>
        <a:p>
          <a:endParaRPr lang="en-US"/>
        </a:p>
      </dgm:t>
    </dgm:pt>
    <dgm:pt modelId="{251CF379-C3A3-4A5D-A85D-1692550DD646}" type="sibTrans" cxnId="{775D3379-5761-437C-815B-5969EDB7E30F}">
      <dgm:prSet/>
      <dgm:spPr/>
      <dgm:t>
        <a:bodyPr/>
        <a:lstStyle/>
        <a:p>
          <a:endParaRPr lang="en-US"/>
        </a:p>
      </dgm:t>
    </dgm:pt>
    <dgm:pt modelId="{405A523F-D28E-4C9F-984C-08C57707F775}">
      <dgm:prSet phldrT="[Text]"/>
      <dgm:spPr/>
      <dgm:t>
        <a:bodyPr/>
        <a:lstStyle/>
        <a:p>
          <a:r>
            <a:rPr lang="en-US"/>
            <a:t>Destroy Enemies</a:t>
          </a:r>
        </a:p>
      </dgm:t>
    </dgm:pt>
    <dgm:pt modelId="{71D6EF54-C3D6-4CFF-A267-752BA42D9AFB}" type="parTrans" cxnId="{61CD3D3A-CA1C-4857-A6C9-980B9D804919}">
      <dgm:prSet/>
      <dgm:spPr/>
      <dgm:t>
        <a:bodyPr/>
        <a:lstStyle/>
        <a:p>
          <a:endParaRPr lang="en-US"/>
        </a:p>
      </dgm:t>
    </dgm:pt>
    <dgm:pt modelId="{38E88001-88DC-4C72-B544-F7FAF718FD5D}" type="sibTrans" cxnId="{61CD3D3A-CA1C-4857-A6C9-980B9D804919}">
      <dgm:prSet/>
      <dgm:spPr/>
      <dgm:t>
        <a:bodyPr/>
        <a:lstStyle/>
        <a:p>
          <a:endParaRPr lang="en-US"/>
        </a:p>
      </dgm:t>
    </dgm:pt>
    <dgm:pt modelId="{198CB280-DAF1-40B2-B9F8-DE1DD6E76617}">
      <dgm:prSet phldrT="[Text]"/>
      <dgm:spPr/>
      <dgm:t>
        <a:bodyPr/>
        <a:lstStyle/>
        <a:p>
          <a:r>
            <a:rPr lang="en-US"/>
            <a:t>Earn Points/Currency</a:t>
          </a:r>
        </a:p>
      </dgm:t>
    </dgm:pt>
    <dgm:pt modelId="{DBDC28F2-4FEA-4EF5-9A81-06BAD6F42354}" type="parTrans" cxnId="{F7579EE8-A18A-4529-9F67-75135FF7409A}">
      <dgm:prSet/>
      <dgm:spPr/>
      <dgm:t>
        <a:bodyPr/>
        <a:lstStyle/>
        <a:p>
          <a:endParaRPr lang="en-US"/>
        </a:p>
      </dgm:t>
    </dgm:pt>
    <dgm:pt modelId="{89469B3D-F24A-4B94-B8C9-7FC2B9B0D8D6}" type="sibTrans" cxnId="{F7579EE8-A18A-4529-9F67-75135FF7409A}">
      <dgm:prSet/>
      <dgm:spPr/>
      <dgm:t>
        <a:bodyPr/>
        <a:lstStyle/>
        <a:p>
          <a:endParaRPr lang="en-US"/>
        </a:p>
      </dgm:t>
    </dgm:pt>
    <dgm:pt modelId="{4EF53381-E932-40F0-9B73-16AF86BD0A37}" type="pres">
      <dgm:prSet presAssocID="{9939E6E2-AA20-4BDE-8DE1-90F28BCADFC3}" presName="cycle" presStyleCnt="0">
        <dgm:presLayoutVars>
          <dgm:dir/>
          <dgm:resizeHandles val="exact"/>
        </dgm:presLayoutVars>
      </dgm:prSet>
      <dgm:spPr/>
    </dgm:pt>
    <dgm:pt modelId="{9BF40746-01D7-471F-8537-452A2EC45491}" type="pres">
      <dgm:prSet presAssocID="{4E60CADD-E1A0-4334-8A52-AC4C5D69D845}" presName="node" presStyleLbl="node1" presStyleIdx="0" presStyleCnt="3">
        <dgm:presLayoutVars>
          <dgm:bulletEnabled val="1"/>
        </dgm:presLayoutVars>
      </dgm:prSet>
      <dgm:spPr/>
    </dgm:pt>
    <dgm:pt modelId="{B528950A-67F2-4832-9F84-43C7C160ED1A}" type="pres">
      <dgm:prSet presAssocID="{4E60CADD-E1A0-4334-8A52-AC4C5D69D845}" presName="spNode" presStyleCnt="0"/>
      <dgm:spPr/>
    </dgm:pt>
    <dgm:pt modelId="{B8984F08-21EC-4154-B14D-6B25E4D1C77F}" type="pres">
      <dgm:prSet presAssocID="{251CF379-C3A3-4A5D-A85D-1692550DD646}" presName="sibTrans" presStyleLbl="sibTrans1D1" presStyleIdx="0" presStyleCnt="3"/>
      <dgm:spPr/>
    </dgm:pt>
    <dgm:pt modelId="{98771DCD-6254-4344-AF56-1D894842619C}" type="pres">
      <dgm:prSet presAssocID="{405A523F-D28E-4C9F-984C-08C57707F775}" presName="node" presStyleLbl="node1" presStyleIdx="1" presStyleCnt="3">
        <dgm:presLayoutVars>
          <dgm:bulletEnabled val="1"/>
        </dgm:presLayoutVars>
      </dgm:prSet>
      <dgm:spPr/>
    </dgm:pt>
    <dgm:pt modelId="{56F26180-6C78-473D-B8C3-39520B8875C2}" type="pres">
      <dgm:prSet presAssocID="{405A523F-D28E-4C9F-984C-08C57707F775}" presName="spNode" presStyleCnt="0"/>
      <dgm:spPr/>
    </dgm:pt>
    <dgm:pt modelId="{2C853313-8F83-4CD5-B05F-D9D6B50EC38B}" type="pres">
      <dgm:prSet presAssocID="{38E88001-88DC-4C72-B544-F7FAF718FD5D}" presName="sibTrans" presStyleLbl="sibTrans1D1" presStyleIdx="1" presStyleCnt="3"/>
      <dgm:spPr/>
    </dgm:pt>
    <dgm:pt modelId="{F4FDBE84-8141-4377-A0DF-CEB41C39C4CF}" type="pres">
      <dgm:prSet presAssocID="{198CB280-DAF1-40B2-B9F8-DE1DD6E76617}" presName="node" presStyleLbl="node1" presStyleIdx="2" presStyleCnt="3">
        <dgm:presLayoutVars>
          <dgm:bulletEnabled val="1"/>
        </dgm:presLayoutVars>
      </dgm:prSet>
      <dgm:spPr/>
    </dgm:pt>
    <dgm:pt modelId="{5FF0C680-554E-4AE8-B147-CEFB00477AB1}" type="pres">
      <dgm:prSet presAssocID="{198CB280-DAF1-40B2-B9F8-DE1DD6E76617}" presName="spNode" presStyleCnt="0"/>
      <dgm:spPr/>
    </dgm:pt>
    <dgm:pt modelId="{0D7630DB-791E-47EF-BDCA-72A8294730C8}" type="pres">
      <dgm:prSet presAssocID="{89469B3D-F24A-4B94-B8C9-7FC2B9B0D8D6}" presName="sibTrans" presStyleLbl="sibTrans1D1" presStyleIdx="2" presStyleCnt="3"/>
      <dgm:spPr/>
    </dgm:pt>
  </dgm:ptLst>
  <dgm:cxnLst>
    <dgm:cxn modelId="{4A6A4B0A-1DFA-4CC7-A49D-B4B9B1E0A1F3}" type="presOf" srcId="{251CF379-C3A3-4A5D-A85D-1692550DD646}" destId="{B8984F08-21EC-4154-B14D-6B25E4D1C77F}" srcOrd="0" destOrd="0" presId="urn:microsoft.com/office/officeart/2005/8/layout/cycle5"/>
    <dgm:cxn modelId="{7FE4D128-37CB-4EEA-897A-6BAC1E62DEA5}" type="presOf" srcId="{198CB280-DAF1-40B2-B9F8-DE1DD6E76617}" destId="{F4FDBE84-8141-4377-A0DF-CEB41C39C4CF}" srcOrd="0" destOrd="0" presId="urn:microsoft.com/office/officeart/2005/8/layout/cycle5"/>
    <dgm:cxn modelId="{D0BC4935-AD91-4FAC-A682-104A69231996}" type="presOf" srcId="{405A523F-D28E-4C9F-984C-08C57707F775}" destId="{98771DCD-6254-4344-AF56-1D894842619C}" srcOrd="0" destOrd="0" presId="urn:microsoft.com/office/officeart/2005/8/layout/cycle5"/>
    <dgm:cxn modelId="{61CD3D3A-CA1C-4857-A6C9-980B9D804919}" srcId="{9939E6E2-AA20-4BDE-8DE1-90F28BCADFC3}" destId="{405A523F-D28E-4C9F-984C-08C57707F775}" srcOrd="1" destOrd="0" parTransId="{71D6EF54-C3D6-4CFF-A267-752BA42D9AFB}" sibTransId="{38E88001-88DC-4C72-B544-F7FAF718FD5D}"/>
    <dgm:cxn modelId="{5A56C750-EFC7-4981-A6A3-2634856084E0}" type="presOf" srcId="{89469B3D-F24A-4B94-B8C9-7FC2B9B0D8D6}" destId="{0D7630DB-791E-47EF-BDCA-72A8294730C8}" srcOrd="0" destOrd="0" presId="urn:microsoft.com/office/officeart/2005/8/layout/cycle5"/>
    <dgm:cxn modelId="{775D3379-5761-437C-815B-5969EDB7E30F}" srcId="{9939E6E2-AA20-4BDE-8DE1-90F28BCADFC3}" destId="{4E60CADD-E1A0-4334-8A52-AC4C5D69D845}" srcOrd="0" destOrd="0" parTransId="{3CFB8E27-9EBB-43E5-AB10-3460E4451910}" sibTransId="{251CF379-C3A3-4A5D-A85D-1692550DD646}"/>
    <dgm:cxn modelId="{244447CC-51A8-4060-9C0F-2D5BD85EA1D4}" type="presOf" srcId="{38E88001-88DC-4C72-B544-F7FAF718FD5D}" destId="{2C853313-8F83-4CD5-B05F-D9D6B50EC38B}" srcOrd="0" destOrd="0" presId="urn:microsoft.com/office/officeart/2005/8/layout/cycle5"/>
    <dgm:cxn modelId="{99B245CD-681E-484B-93CE-F1292F9CF937}" type="presOf" srcId="{4E60CADD-E1A0-4334-8A52-AC4C5D69D845}" destId="{9BF40746-01D7-471F-8537-452A2EC45491}" srcOrd="0" destOrd="0" presId="urn:microsoft.com/office/officeart/2005/8/layout/cycle5"/>
    <dgm:cxn modelId="{F7579EE8-A18A-4529-9F67-75135FF7409A}" srcId="{9939E6E2-AA20-4BDE-8DE1-90F28BCADFC3}" destId="{198CB280-DAF1-40B2-B9F8-DE1DD6E76617}" srcOrd="2" destOrd="0" parTransId="{DBDC28F2-4FEA-4EF5-9A81-06BAD6F42354}" sibTransId="{89469B3D-F24A-4B94-B8C9-7FC2B9B0D8D6}"/>
    <dgm:cxn modelId="{E97C4AFA-19D2-42A8-B95B-BD2C375D0F63}" type="presOf" srcId="{9939E6E2-AA20-4BDE-8DE1-90F28BCADFC3}" destId="{4EF53381-E932-40F0-9B73-16AF86BD0A37}" srcOrd="0" destOrd="0" presId="urn:microsoft.com/office/officeart/2005/8/layout/cycle5"/>
    <dgm:cxn modelId="{8B7ED04F-04F7-4FF5-900A-08EBEFF02D7F}" type="presParOf" srcId="{4EF53381-E932-40F0-9B73-16AF86BD0A37}" destId="{9BF40746-01D7-471F-8537-452A2EC45491}" srcOrd="0" destOrd="0" presId="urn:microsoft.com/office/officeart/2005/8/layout/cycle5"/>
    <dgm:cxn modelId="{81EF4675-C6CF-46CD-A6C0-6260709E380B}" type="presParOf" srcId="{4EF53381-E932-40F0-9B73-16AF86BD0A37}" destId="{B528950A-67F2-4832-9F84-43C7C160ED1A}" srcOrd="1" destOrd="0" presId="urn:microsoft.com/office/officeart/2005/8/layout/cycle5"/>
    <dgm:cxn modelId="{29A2780E-53E1-4BC6-8AB3-AB29DAA38EFA}" type="presParOf" srcId="{4EF53381-E932-40F0-9B73-16AF86BD0A37}" destId="{B8984F08-21EC-4154-B14D-6B25E4D1C77F}" srcOrd="2" destOrd="0" presId="urn:microsoft.com/office/officeart/2005/8/layout/cycle5"/>
    <dgm:cxn modelId="{2AC1C3D1-765D-45C7-B2E9-1BD5BB33993A}" type="presParOf" srcId="{4EF53381-E932-40F0-9B73-16AF86BD0A37}" destId="{98771DCD-6254-4344-AF56-1D894842619C}" srcOrd="3" destOrd="0" presId="urn:microsoft.com/office/officeart/2005/8/layout/cycle5"/>
    <dgm:cxn modelId="{321E6F15-9AD3-48A9-8F8D-0D70E435812D}" type="presParOf" srcId="{4EF53381-E932-40F0-9B73-16AF86BD0A37}" destId="{56F26180-6C78-473D-B8C3-39520B8875C2}" srcOrd="4" destOrd="0" presId="urn:microsoft.com/office/officeart/2005/8/layout/cycle5"/>
    <dgm:cxn modelId="{D167C1A9-7D44-4682-B1BB-055CF6B77238}" type="presParOf" srcId="{4EF53381-E932-40F0-9B73-16AF86BD0A37}" destId="{2C853313-8F83-4CD5-B05F-D9D6B50EC38B}" srcOrd="5" destOrd="0" presId="urn:microsoft.com/office/officeart/2005/8/layout/cycle5"/>
    <dgm:cxn modelId="{DF43BC9D-4BCD-47FF-A10C-C88E70BB496A}" type="presParOf" srcId="{4EF53381-E932-40F0-9B73-16AF86BD0A37}" destId="{F4FDBE84-8141-4377-A0DF-CEB41C39C4CF}" srcOrd="6" destOrd="0" presId="urn:microsoft.com/office/officeart/2005/8/layout/cycle5"/>
    <dgm:cxn modelId="{7483EC11-4EE6-4DA1-B704-5C16C78201CC}" type="presParOf" srcId="{4EF53381-E932-40F0-9B73-16AF86BD0A37}" destId="{5FF0C680-554E-4AE8-B147-CEFB00477AB1}" srcOrd="7" destOrd="0" presId="urn:microsoft.com/office/officeart/2005/8/layout/cycle5"/>
    <dgm:cxn modelId="{5ED2764E-448E-4870-8896-0233E56AF7F0}" type="presParOf" srcId="{4EF53381-E932-40F0-9B73-16AF86BD0A37}" destId="{0D7630DB-791E-47EF-BDCA-72A8294730C8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40746-01D7-471F-8537-452A2EC45491}">
      <dsp:nvSpPr>
        <dsp:cNvPr id="0" name=""/>
        <dsp:cNvSpPr/>
      </dsp:nvSpPr>
      <dsp:spPr>
        <a:xfrm>
          <a:off x="1564146" y="1069"/>
          <a:ext cx="986507" cy="64122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Place Tower</a:t>
          </a:r>
        </a:p>
      </dsp:txBody>
      <dsp:txXfrm>
        <a:off x="1595448" y="32371"/>
        <a:ext cx="923903" cy="578625"/>
      </dsp:txXfrm>
    </dsp:sp>
    <dsp:sp modelId="{B8984F08-21EC-4154-B14D-6B25E4D1C77F}">
      <dsp:nvSpPr>
        <dsp:cNvPr id="0" name=""/>
        <dsp:cNvSpPr/>
      </dsp:nvSpPr>
      <dsp:spPr>
        <a:xfrm>
          <a:off x="1201642" y="321684"/>
          <a:ext cx="1711515" cy="1711515"/>
        </a:xfrm>
        <a:custGeom>
          <a:avLst/>
          <a:gdLst/>
          <a:ahLst/>
          <a:cxnLst/>
          <a:rect l="0" t="0" r="0" b="0"/>
          <a:pathLst>
            <a:path>
              <a:moveTo>
                <a:pt x="1481636" y="272150"/>
              </a:moveTo>
              <a:arcTo wR="855757" hR="855757" stAng="19020101" swAng="2303673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71DCD-6254-4344-AF56-1D894842619C}">
      <dsp:nvSpPr>
        <dsp:cNvPr id="0" name=""/>
        <dsp:cNvSpPr/>
      </dsp:nvSpPr>
      <dsp:spPr>
        <a:xfrm>
          <a:off x="2305254" y="1284705"/>
          <a:ext cx="986507" cy="64122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Destroy Enemies</a:t>
          </a:r>
        </a:p>
      </dsp:txBody>
      <dsp:txXfrm>
        <a:off x="2336556" y="1316007"/>
        <a:ext cx="923903" cy="578625"/>
      </dsp:txXfrm>
    </dsp:sp>
    <dsp:sp modelId="{2C853313-8F83-4CD5-B05F-D9D6B50EC38B}">
      <dsp:nvSpPr>
        <dsp:cNvPr id="0" name=""/>
        <dsp:cNvSpPr/>
      </dsp:nvSpPr>
      <dsp:spPr>
        <a:xfrm>
          <a:off x="1201642" y="321684"/>
          <a:ext cx="1711515" cy="1711515"/>
        </a:xfrm>
        <a:custGeom>
          <a:avLst/>
          <a:gdLst/>
          <a:ahLst/>
          <a:cxnLst/>
          <a:rect l="0" t="0" r="0" b="0"/>
          <a:pathLst>
            <a:path>
              <a:moveTo>
                <a:pt x="1118583" y="1670155"/>
              </a:moveTo>
              <a:arcTo wR="855757" hR="855757" stAng="4326829" swAng="2146342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DBE84-8141-4377-A0DF-CEB41C39C4CF}">
      <dsp:nvSpPr>
        <dsp:cNvPr id="0" name=""/>
        <dsp:cNvSpPr/>
      </dsp:nvSpPr>
      <dsp:spPr>
        <a:xfrm>
          <a:off x="823038" y="1284705"/>
          <a:ext cx="986507" cy="64122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Earn Points/Currency</a:t>
          </a:r>
        </a:p>
      </dsp:txBody>
      <dsp:txXfrm>
        <a:off x="854340" y="1316007"/>
        <a:ext cx="923903" cy="578625"/>
      </dsp:txXfrm>
    </dsp:sp>
    <dsp:sp modelId="{0D7630DB-791E-47EF-BDCA-72A8294730C8}">
      <dsp:nvSpPr>
        <dsp:cNvPr id="0" name=""/>
        <dsp:cNvSpPr/>
      </dsp:nvSpPr>
      <dsp:spPr>
        <a:xfrm>
          <a:off x="1201642" y="321684"/>
          <a:ext cx="1711515" cy="1711515"/>
        </a:xfrm>
        <a:custGeom>
          <a:avLst/>
          <a:gdLst/>
          <a:ahLst/>
          <a:cxnLst/>
          <a:rect l="0" t="0" r="0" b="0"/>
          <a:pathLst>
            <a:path>
              <a:moveTo>
                <a:pt x="2760" y="787070"/>
              </a:moveTo>
              <a:arcTo wR="855757" hR="855757" stAng="11076225" swAng="2303673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CCC6A-C22F-4324-A61C-B5AFCBC57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0E571-A5EC-423D-A5F1-86C86A515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4D131-B66C-4309-8789-0BD44B15B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D448-0D4B-4D88-9779-48A021958A90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41DFC-FE54-41DF-A0B2-41E07090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36238-04BA-4AF4-BDAB-82FA44894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6A67-9B17-47AA-8023-AAF0A2ED5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51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EBED7-A447-416F-B0BD-44E932CF6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66ED1-538D-4D97-A678-500A8AE2B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23B81-128A-420B-829D-965F6E227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D448-0D4B-4D88-9779-48A021958A90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90CDF-90D0-485D-A105-A97D9CC1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CC7FF-2636-43BB-99BD-45D76046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6A67-9B17-47AA-8023-AAF0A2ED5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63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D30744-FC87-49A8-8C09-5AB8D1CCA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9BC11-546E-44B2-8C17-672152E9E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7398E-986A-45B7-B403-F080FC037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D448-0D4B-4D88-9779-48A021958A90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E161B-96AD-4CAD-BFA8-80200A9C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16A54-91C5-41C3-A560-286EFC2A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6A67-9B17-47AA-8023-AAF0A2ED5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39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81470-3F89-4AB4-8D2C-F8EF8F59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E0335-00BE-4730-BBA3-B523A4FB3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31BB1-D0AB-4183-A462-260EE979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D448-0D4B-4D88-9779-48A021958A90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BF8E8-187B-4A59-9787-FC5350CA4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98CD3-A38E-4299-A07F-3A4E8165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6A67-9B17-47AA-8023-AAF0A2ED5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153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2BD0-D37B-4885-8DE1-FCD5EA86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678DB-6C1C-490A-AEC8-CBC5A150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4A7F3-B083-4E36-8256-191FC6FF5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D448-0D4B-4D88-9779-48A021958A90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81898-90CB-4192-A0D6-2AB342C0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C1854-B73B-456A-A184-277BF043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6A67-9B17-47AA-8023-AAF0A2ED5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42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C9EE-C016-4A64-9942-48087BBE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83614-B42E-4E06-8589-81CB1DD83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8714A-9E54-4FE0-9489-AA816DDC3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36AB5-E283-44D2-985A-E6EBB35B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D448-0D4B-4D88-9779-48A021958A90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E1C00-EC0D-4D08-8CFF-F1F8B12A6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E512C-804C-40F5-B7AA-0A6D036B4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6A67-9B17-47AA-8023-AAF0A2ED5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44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1EDF-0083-4761-A263-CA6F6BCF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4C680-4067-4BAA-B784-74078F1A1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6CCFE-FADC-4C5D-B5A0-B1BA339B4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B1C1A-CA92-4D2E-BC74-042202507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A1682-5231-43B1-A413-D819CB0A5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A2743D-20F4-430D-AADF-B001A1034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D448-0D4B-4D88-9779-48A021958A90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D65851-BD2C-48E2-90C3-038DA855B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47392B-D790-4377-90C0-60F5DD3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6A67-9B17-47AA-8023-AAF0A2ED5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11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9321-9F45-4155-9973-8308B560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6354FE-278C-43E1-82F8-DD80B178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D448-0D4B-4D88-9779-48A021958A90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DA205-B5ED-4005-9A5D-760ECCF4D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AE8D7-040B-44CF-BF16-7A0913956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6A67-9B17-47AA-8023-AAF0A2ED5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5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C094D-E2CB-4653-BB75-5C25A387B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D448-0D4B-4D88-9779-48A021958A90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EAC9F-2579-4F7A-B009-6E69E5E74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A0FAB-189F-488A-8757-766D396B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6A67-9B17-47AA-8023-AAF0A2ED5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06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1B0F9-8DD2-4F93-9F8B-934FFF1A5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C985F-7F07-4751-A6F7-4ADFB273D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B18ED-908B-4559-9ED6-52524C076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ABEE1-D92E-4300-B1BD-580BE7C63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D448-0D4B-4D88-9779-48A021958A90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1C797-43DF-40F1-B8B2-EADADE4B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41FA8-4F4E-4011-BD74-29F3374F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6A67-9B17-47AA-8023-AAF0A2ED5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43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EC62-0266-4DD5-A560-AB43DDB85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CED49-A9F2-4324-8BC9-22156B335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23023-C46C-4732-A740-462E8CC83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DA4A2-EC81-403E-9AB5-0C214C16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D448-0D4B-4D88-9779-48A021958A90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BE020-BABC-4E2E-8525-7E3655D16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C29F6-1EE7-4E13-81D3-248709FE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6A67-9B17-47AA-8023-AAF0A2ED5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4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55648F-3837-4C00-A200-E9AAB0D9D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B007B-56A9-4A60-B06D-5D730BB6F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C14A7-3145-4C39-9174-FCB1DF987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ED448-0D4B-4D88-9779-48A021958A90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047D9-D9E8-4120-ABDD-03C414644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817CB-4925-48DC-AEDC-E38DF8408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66A67-9B17-47AA-8023-AAF0A2ED5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33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4945-19D5-4912-A003-D4C6014B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C02F1-ACC0-482A-81EB-B51C0CAD0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/>
              <a:t>The Tower Defence Genre are based on the player placing and upgrading “Towers” that automatically destroy enemies, thus stopping the enemies from reaching the end of a track/path.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Core Loop: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Demographic: </a:t>
            </a:r>
          </a:p>
          <a:p>
            <a:pPr marL="0" indent="0">
              <a:buNone/>
            </a:pPr>
            <a:r>
              <a:rPr lang="en-GB" sz="2000" dirty="0"/>
              <a:t>The Hard Fun element of Tower Defence games, tends to be more appealing to male gamers, due to “men’s drive to compete”. (Fattah, 2002). As of 2017, 59% of gamers are male, which, the Hard Fun element of Tower Defence games will appeal to. (Statista, 2017).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50A522F-A813-4E56-A6C3-C49DD2D372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6849027"/>
              </p:ext>
            </p:extLst>
          </p:nvPr>
        </p:nvGraphicFramePr>
        <p:xfrm>
          <a:off x="1865243" y="2604467"/>
          <a:ext cx="4114800" cy="2152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082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0FAB4-9440-40BF-987F-97B8233EF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60" y="304800"/>
            <a:ext cx="4731027" cy="1230589"/>
          </a:xfrm>
        </p:spPr>
        <p:txBody>
          <a:bodyPr/>
          <a:lstStyle/>
          <a:p>
            <a:r>
              <a:rPr lang="en-GB" dirty="0"/>
              <a:t>Keys of Fun: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0C2B9-957F-4261-9180-222785987C15}"/>
              </a:ext>
            </a:extLst>
          </p:cNvPr>
          <p:cNvSpPr txBox="1"/>
          <p:nvPr/>
        </p:nvSpPr>
        <p:spPr>
          <a:xfrm>
            <a:off x="6141493" y="1535387"/>
            <a:ext cx="54011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Tower Defence genre requires the player to participate in repetitive actions, for example, placing towers, observing enemies, upgrading towers and more. While also requiring the player to collect a form of currency.</a:t>
            </a:r>
          </a:p>
          <a:p>
            <a:endParaRPr lang="en-GB" dirty="0"/>
          </a:p>
          <a:p>
            <a:r>
              <a:rPr lang="en-GB" dirty="0"/>
              <a:t>These actions lead the player to feel emotions, like a state of Zen Focus and excitement, that are associated with Serious Fun.</a:t>
            </a:r>
          </a:p>
          <a:p>
            <a:endParaRPr lang="en-GB" dirty="0"/>
          </a:p>
          <a:p>
            <a:r>
              <a:rPr lang="en-GB" dirty="0"/>
              <a:t>In addition, the Tower Defence genre also allows the player to form strategies, overcome obstacles and achieve goals.</a:t>
            </a:r>
          </a:p>
          <a:p>
            <a:endParaRPr lang="en-GB" dirty="0"/>
          </a:p>
          <a:p>
            <a:r>
              <a:rPr lang="en-GB" dirty="0"/>
              <a:t>These actions lead the player to feel emotions, like frustration and relief, that are associated with Hard Fun.</a:t>
            </a:r>
          </a:p>
          <a:p>
            <a:r>
              <a:rPr lang="en-GB" dirty="0"/>
              <a:t>(</a:t>
            </a:r>
            <a:r>
              <a:rPr lang="en-GB" dirty="0" err="1"/>
              <a:t>Lazzaro</a:t>
            </a:r>
            <a:r>
              <a:rPr lang="en-GB" dirty="0"/>
              <a:t>, 2010).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533A89-5D7E-4BEF-934B-301DDB12E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47" y="1535388"/>
            <a:ext cx="5196715" cy="519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0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1A10D-AA0F-4143-BEE8-2DEC302E5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Moodboard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6DEAC-0043-4D07-8BB0-51547EDFA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400119" cy="41625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029FB3-8202-461D-988A-6E00898B35A0}"/>
              </a:ext>
            </a:extLst>
          </p:cNvPr>
          <p:cNvSpPr txBox="1"/>
          <p:nvPr/>
        </p:nvSpPr>
        <p:spPr>
          <a:xfrm>
            <a:off x="8420669" y="1690688"/>
            <a:ext cx="33846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Consistency in UI element 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Mostly 2D artwork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Overuse of certain themes and backgrounds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Clearly defined path</a:t>
            </a:r>
          </a:p>
        </p:txBody>
      </p:sp>
    </p:spTree>
    <p:extLst>
      <p:ext uri="{BB962C8B-B14F-4D97-AF65-F5344CB8AC3E}">
        <p14:creationId xmlns:p14="http://schemas.microsoft.com/office/powerpoint/2010/main" val="348471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0B7D-24F8-40DC-9413-51780D87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127C7-12B7-4819-888C-B79BE9DDA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89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8DF90-0586-4294-B431-33AEC839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Unique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F5904-6462-4282-9DE5-87ED56861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3D enemies, environments and towers.</a:t>
            </a:r>
          </a:p>
          <a:p>
            <a:endParaRPr lang="en-GB" dirty="0"/>
          </a:p>
          <a:p>
            <a:r>
              <a:rPr lang="en-GB" dirty="0"/>
              <a:t>A theme tied to an overarching narrative.</a:t>
            </a:r>
          </a:p>
          <a:p>
            <a:endParaRPr lang="en-GB" dirty="0"/>
          </a:p>
          <a:p>
            <a:r>
              <a:rPr lang="en-GB" dirty="0"/>
              <a:t>Combination with elements from other genres</a:t>
            </a:r>
          </a:p>
        </p:txBody>
      </p:sp>
    </p:spTree>
    <p:extLst>
      <p:ext uri="{BB962C8B-B14F-4D97-AF65-F5344CB8AC3E}">
        <p14:creationId xmlns:p14="http://schemas.microsoft.com/office/powerpoint/2010/main" val="863487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4ABE-A373-45EE-8A30-6C43380EF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8EC3C-8318-4920-A8FE-9781E3AA8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Fattah, H. (2002). </a:t>
            </a:r>
            <a:r>
              <a:rPr lang="en-GB" sz="2400" i="1" dirty="0"/>
              <a:t>Gaming Gets Serious. </a:t>
            </a:r>
            <a:r>
              <a:rPr lang="en-GB" sz="2400" dirty="0"/>
              <a:t>[online] Adage.com. Available at: http://adage.com/article/american-demographics/gaming/44521/ [Accessed 7 Oct. 2017].</a:t>
            </a:r>
          </a:p>
          <a:p>
            <a:pPr marL="0" indent="0">
              <a:buNone/>
            </a:pPr>
            <a:r>
              <a:rPr lang="en-GB" sz="2400" dirty="0" err="1"/>
              <a:t>Lazzaro</a:t>
            </a:r>
            <a:r>
              <a:rPr lang="en-GB" sz="2400" dirty="0"/>
              <a:t>, N. (2010). </a:t>
            </a:r>
            <a:r>
              <a:rPr lang="en-GB" sz="2400" i="1" dirty="0"/>
              <a:t>The 4 Keys 2 Fun | Nicole </a:t>
            </a:r>
            <a:r>
              <a:rPr lang="en-GB" sz="2400" i="1" dirty="0" err="1"/>
              <a:t>Lazzaro's</a:t>
            </a:r>
            <a:r>
              <a:rPr lang="en-GB" sz="2400" i="1" dirty="0"/>
              <a:t> Blog. </a:t>
            </a:r>
            <a:r>
              <a:rPr lang="en-GB" sz="2400" dirty="0"/>
              <a:t>[online] Nicolelazzaro.com. Available at: http://www.nicolelazzaro.com/the4-keys-to-fun/ [Accessed 7 Oct. 2017].</a:t>
            </a:r>
          </a:p>
          <a:p>
            <a:pPr marL="0" indent="0">
              <a:buNone/>
            </a:pPr>
            <a:r>
              <a:rPr lang="en-GB" sz="2400" dirty="0"/>
              <a:t>Statista. (2017). </a:t>
            </a:r>
            <a:r>
              <a:rPr lang="en-GB" sz="2400" i="1" dirty="0"/>
              <a:t>U.S. video gamer gender statistics 2017. </a:t>
            </a:r>
            <a:r>
              <a:rPr lang="en-GB" sz="2400" dirty="0"/>
              <a:t>[online] Available at: https://www.statista.com/statistics/232383/gender-split-of-us-computer-and-video-gamers/ [Accessed 7 Oct. 2017].</a:t>
            </a:r>
          </a:p>
        </p:txBody>
      </p:sp>
    </p:spTree>
    <p:extLst>
      <p:ext uri="{BB962C8B-B14F-4D97-AF65-F5344CB8AC3E}">
        <p14:creationId xmlns:p14="http://schemas.microsoft.com/office/powerpoint/2010/main" val="2890114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395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Overview</vt:lpstr>
      <vt:lpstr>Keys of Fun:</vt:lpstr>
      <vt:lpstr>Moodboard</vt:lpstr>
      <vt:lpstr>Concepts</vt:lpstr>
      <vt:lpstr>Unique Elements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Keys of Fun:</dc:title>
  <dc:creator>New User</dc:creator>
  <cp:lastModifiedBy>New User</cp:lastModifiedBy>
  <cp:revision>8</cp:revision>
  <dcterms:created xsi:type="dcterms:W3CDTF">2017-10-07T15:40:50Z</dcterms:created>
  <dcterms:modified xsi:type="dcterms:W3CDTF">2017-10-08T20:06:25Z</dcterms:modified>
</cp:coreProperties>
</file>