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CC6A-C22F-4324-A61C-B5AFCBC5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0E571-A5EC-423D-A5F1-86C86A515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D131-B66C-4309-8789-0BD44B15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1DFC-FE54-41DF-A0B2-41E07090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6238-04BA-4AF4-BDAB-82FA4489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1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BED7-A447-416F-B0BD-44E932CF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66ED1-538D-4D97-A678-500A8AE2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3B81-128A-420B-829D-965F6E22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0CDF-90D0-485D-A105-A97D9CC1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C7FF-2636-43BB-99BD-45D76046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3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30744-FC87-49A8-8C09-5AB8D1CCA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9BC11-546E-44B2-8C17-672152E9E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398E-986A-45B7-B403-F080FC03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161B-96AD-4CAD-BFA8-80200A9C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6A54-91C5-41C3-A560-286EFC2A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1470-3F89-4AB4-8D2C-F8EF8F59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0335-00BE-4730-BBA3-B523A4FB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1BB1-D0AB-4183-A462-260EE979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F8E8-187B-4A59-9787-FC5350CA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98CD3-A38E-4299-A07F-3A4E8165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15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2BD0-D37B-4885-8DE1-FCD5EA86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678DB-6C1C-490A-AEC8-CBC5A150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A7F3-B083-4E36-8256-191FC6F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1898-90CB-4192-A0D6-2AB342C0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1854-B73B-456A-A184-277BF043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2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C9EE-C016-4A64-9942-48087BBE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614-B42E-4E06-8589-81CB1DD83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714A-9E54-4FE0-9489-AA816DDC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36AB5-E283-44D2-985A-E6EBB35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1C00-EC0D-4D08-8CFF-F1F8B12A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512C-804C-40F5-B7AA-0A6D036B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EDF-0083-4761-A263-CA6F6BCF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C680-4067-4BAA-B784-74078F1A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CCFE-FADC-4C5D-B5A0-B1BA339B4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B1C1A-CA92-4D2E-BC74-042202507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A1682-5231-43B1-A413-D819CB0A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2743D-20F4-430D-AADF-B001A103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5851-BD2C-48E2-90C3-038DA855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7392B-D790-4377-90C0-60F5DD3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1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9321-9F45-4155-9973-8308B560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354FE-278C-43E1-82F8-DD80B178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DA205-B5ED-4005-9A5D-760ECCF4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AE8D7-040B-44CF-BF16-7A091395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094D-E2CB-4653-BB75-5C25A387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EAC9F-2579-4F7A-B009-6E69E5E7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0FAB-189F-488A-8757-766D396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6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B0F9-8DD2-4F93-9F8B-934FFF1A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985F-7F07-4751-A6F7-4ADFB273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B18ED-908B-4559-9ED6-52524C07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BEE1-D92E-4300-B1BD-580BE7C6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1C797-43DF-40F1-B8B2-EADADE4B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41FA8-4F4E-4011-BD74-29F3374F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3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EC62-0266-4DD5-A560-AB43DDB8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ED49-A9F2-4324-8BC9-22156B335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23023-C46C-4732-A740-462E8CC83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DA4A2-EC81-403E-9AB5-0C214C1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E020-BABC-4E2E-8525-7E3655D1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C29F6-1EE7-4E13-81D3-248709FE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5648F-3837-4C00-A200-E9AAB0D9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007B-56A9-4A60-B06D-5D730BB6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14A7-3145-4C39-9174-FCB1DF987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D448-0D4B-4D88-9779-48A021958A90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47D9-D9E8-4120-ABDD-03C414644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17CB-4925-48DC-AEDC-E38DF840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FAB4-9440-40BF-987F-97B8233EF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0" y="304800"/>
            <a:ext cx="4731027" cy="1230589"/>
          </a:xfrm>
        </p:spPr>
        <p:txBody>
          <a:bodyPr/>
          <a:lstStyle/>
          <a:p>
            <a:r>
              <a:rPr lang="en-GB" dirty="0"/>
              <a:t>Keys of Fun: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0C2B9-957F-4261-9180-222785987C15}"/>
              </a:ext>
            </a:extLst>
          </p:cNvPr>
          <p:cNvSpPr txBox="1"/>
          <p:nvPr/>
        </p:nvSpPr>
        <p:spPr>
          <a:xfrm>
            <a:off x="6141493" y="1535387"/>
            <a:ext cx="5401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Tower Defence genre requires the player to participate in repetitive actions, for example, placing towers, observing enemies, upgrading towers and more. While also requiring the player to collect a form of currency.</a:t>
            </a:r>
          </a:p>
          <a:p>
            <a:endParaRPr lang="en-GB" dirty="0"/>
          </a:p>
          <a:p>
            <a:r>
              <a:rPr lang="en-GB" dirty="0"/>
              <a:t>These actions lead the player to feel emotions, like a state of Zen Focus and excitement, that are associated with Serious Fun.</a:t>
            </a:r>
          </a:p>
          <a:p>
            <a:endParaRPr lang="en-GB" dirty="0"/>
          </a:p>
          <a:p>
            <a:r>
              <a:rPr lang="en-GB" dirty="0"/>
              <a:t>In addition, the Tower Defence genre also allows the player to form strategies, overcome obstacles and achieve goals.</a:t>
            </a:r>
          </a:p>
          <a:p>
            <a:endParaRPr lang="en-GB" dirty="0"/>
          </a:p>
          <a:p>
            <a:r>
              <a:rPr lang="en-GB" dirty="0"/>
              <a:t>These actions lead the player to feel emotions, like frustration and relief, that are associated with Hard Fun.</a:t>
            </a:r>
          </a:p>
          <a:p>
            <a:r>
              <a:rPr lang="en-GB" dirty="0"/>
              <a:t>(</a:t>
            </a:r>
            <a:r>
              <a:rPr lang="en-GB" dirty="0" err="1"/>
              <a:t>Lazzaro</a:t>
            </a:r>
            <a:r>
              <a:rPr lang="en-GB" dirty="0"/>
              <a:t>, 2010).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33A89-5D7E-4BEF-934B-301DDB12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7" y="1535388"/>
            <a:ext cx="5196715" cy="5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4945-19D5-4912-A003-D4C6014B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02F1-ACC0-482A-81EB-B51C0CAD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Hard Fun element of Tower Defence games, tends to be more appealing to male gamers, due to “men’s drive to compete”. (Fattah, 2002). As of 2017, 59% of gamers are male, which, the Hard Fun element of Tower Defence games will appeal to. (Statista, 2017).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082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A10D-AA0F-4143-BEE8-2DEC302E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Moodboard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6DEAC-0043-4D07-8BB0-51547EDF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00119" cy="4162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29FB3-8202-461D-988A-6E00898B35A0}"/>
              </a:ext>
            </a:extLst>
          </p:cNvPr>
          <p:cNvSpPr txBox="1"/>
          <p:nvPr/>
        </p:nvSpPr>
        <p:spPr>
          <a:xfrm>
            <a:off x="8420669" y="1690688"/>
            <a:ext cx="3384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Consistency in UI element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Mostly 2D artwork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Overuse of certain themes and backgrounds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Clearly defined path</a:t>
            </a:r>
          </a:p>
        </p:txBody>
      </p:sp>
    </p:spTree>
    <p:extLst>
      <p:ext uri="{BB962C8B-B14F-4D97-AF65-F5344CB8AC3E}">
        <p14:creationId xmlns:p14="http://schemas.microsoft.com/office/powerpoint/2010/main" val="348471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0B7D-24F8-40DC-9413-51780D87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27C7-12B7-4819-888C-B79BE9DD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DF90-0586-4294-B431-33AEC83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5904-6462-4282-9DE5-87ED5686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3D enemies, environments and towers.</a:t>
            </a:r>
          </a:p>
          <a:p>
            <a:endParaRPr lang="en-GB" dirty="0"/>
          </a:p>
          <a:p>
            <a:r>
              <a:rPr lang="en-GB" dirty="0"/>
              <a:t>A theme tied to an overarching narrative.</a:t>
            </a:r>
          </a:p>
          <a:p>
            <a:endParaRPr lang="en-GB" dirty="0"/>
          </a:p>
          <a:p>
            <a:r>
              <a:rPr lang="en-GB" dirty="0"/>
              <a:t>Combination with elements from other genres</a:t>
            </a:r>
          </a:p>
        </p:txBody>
      </p:sp>
    </p:spTree>
    <p:extLst>
      <p:ext uri="{BB962C8B-B14F-4D97-AF65-F5344CB8AC3E}">
        <p14:creationId xmlns:p14="http://schemas.microsoft.com/office/powerpoint/2010/main" val="86348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4ABE-A373-45EE-8A30-6C43380E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EC3C-8318-4920-A8FE-9781E3AA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Fattah, H. (2002). </a:t>
            </a:r>
            <a:r>
              <a:rPr lang="en-GB" sz="2400" i="1" dirty="0"/>
              <a:t>Gaming Gets Serious. </a:t>
            </a:r>
            <a:r>
              <a:rPr lang="en-GB" sz="2400" dirty="0"/>
              <a:t>[online] Adage.com. Available at: http://adage.com/article/american-demographics/gaming/44521/ [Accessed 7 Oct. 2017].</a:t>
            </a:r>
          </a:p>
          <a:p>
            <a:pPr marL="0" indent="0">
              <a:buNone/>
            </a:pPr>
            <a:r>
              <a:rPr lang="en-GB" sz="2400" dirty="0" err="1"/>
              <a:t>Lazzaro</a:t>
            </a:r>
            <a:r>
              <a:rPr lang="en-GB" sz="2400" dirty="0"/>
              <a:t>, N. (2010). </a:t>
            </a:r>
            <a:r>
              <a:rPr lang="en-GB" sz="2400" i="1" dirty="0"/>
              <a:t>The 4 Keys 2 Fun | Nicole </a:t>
            </a:r>
            <a:r>
              <a:rPr lang="en-GB" sz="2400" i="1" dirty="0" err="1"/>
              <a:t>Lazzaro's</a:t>
            </a:r>
            <a:r>
              <a:rPr lang="en-GB" sz="2400" i="1" dirty="0"/>
              <a:t> Blog. </a:t>
            </a:r>
            <a:r>
              <a:rPr lang="en-GB" sz="2400" dirty="0"/>
              <a:t>[online] Nicolelazzaro.com. Available at: http://www.nicolelazzaro.com/the4-keys-to-fun/ [Accessed 7 Oct. 2017].</a:t>
            </a:r>
          </a:p>
          <a:p>
            <a:pPr marL="0" indent="0">
              <a:buNone/>
            </a:pPr>
            <a:r>
              <a:rPr lang="en-GB" sz="2400" dirty="0"/>
              <a:t>Statista. (2017). </a:t>
            </a:r>
            <a:r>
              <a:rPr lang="en-GB" sz="2400" i="1" dirty="0"/>
              <a:t>U.S. video gamer gender statistics 2017. </a:t>
            </a:r>
            <a:r>
              <a:rPr lang="en-GB" sz="2400" dirty="0"/>
              <a:t>[online] Available at: https://www.statista.com/statistics/232383/gender-split-of-us-computer-and-video-gamers/ [Accessed 7 Oct. 2017].</a:t>
            </a:r>
          </a:p>
        </p:txBody>
      </p:sp>
    </p:spTree>
    <p:extLst>
      <p:ext uri="{BB962C8B-B14F-4D97-AF65-F5344CB8AC3E}">
        <p14:creationId xmlns:p14="http://schemas.microsoft.com/office/powerpoint/2010/main" val="289011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Keys of Fun:</vt:lpstr>
      <vt:lpstr>Demographics</vt:lpstr>
      <vt:lpstr>Moodboard</vt:lpstr>
      <vt:lpstr>Concepts</vt:lpstr>
      <vt:lpstr>Unique Elements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 of Fun:</dc:title>
  <dc:creator>New User</dc:creator>
  <cp:lastModifiedBy>New User</cp:lastModifiedBy>
  <cp:revision>7</cp:revision>
  <dcterms:created xsi:type="dcterms:W3CDTF">2017-10-07T15:40:50Z</dcterms:created>
  <dcterms:modified xsi:type="dcterms:W3CDTF">2017-10-07T17:01:55Z</dcterms:modified>
</cp:coreProperties>
</file>