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70" r:id="rId4"/>
    <p:sldId id="259" r:id="rId5"/>
    <p:sldId id="258" r:id="rId6"/>
    <p:sldId id="269" r:id="rId7"/>
    <p:sldId id="263" r:id="rId8"/>
    <p:sldId id="272" r:id="rId9"/>
    <p:sldId id="273" r:id="rId10"/>
    <p:sldId id="271" r:id="rId11"/>
    <p:sldId id="266" r:id="rId12"/>
    <p:sldId id="262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C0FBEE-49EC-40E2-8AFE-CAB91093D71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D0F7C12-C78E-489D-A9C0-B8B895160A51}">
      <dgm:prSet phldrT="[Text]"/>
      <dgm:spPr/>
      <dgm:t>
        <a:bodyPr/>
        <a:lstStyle/>
        <a:p>
          <a:r>
            <a:rPr lang="en-GB" dirty="0"/>
            <a:t>Explore</a:t>
          </a:r>
        </a:p>
      </dgm:t>
    </dgm:pt>
    <dgm:pt modelId="{F48AC057-0ADC-45D9-8F74-1DCD2A8B803A}" type="parTrans" cxnId="{86E5CFEE-421F-4185-906E-E3C087665FD3}">
      <dgm:prSet/>
      <dgm:spPr/>
      <dgm:t>
        <a:bodyPr/>
        <a:lstStyle/>
        <a:p>
          <a:endParaRPr lang="en-GB"/>
        </a:p>
      </dgm:t>
    </dgm:pt>
    <dgm:pt modelId="{78AA9A33-F2FF-41FE-BF94-7F7B4C1D506B}" type="sibTrans" cxnId="{86E5CFEE-421F-4185-906E-E3C087665FD3}">
      <dgm:prSet/>
      <dgm:spPr/>
      <dgm:t>
        <a:bodyPr/>
        <a:lstStyle/>
        <a:p>
          <a:endParaRPr lang="en-GB"/>
        </a:p>
      </dgm:t>
    </dgm:pt>
    <dgm:pt modelId="{44F5F2BA-94A3-4347-BB24-CB6925F0CBFF}">
      <dgm:prSet phldrT="[Text]"/>
      <dgm:spPr/>
      <dgm:t>
        <a:bodyPr/>
        <a:lstStyle/>
        <a:p>
          <a:r>
            <a:rPr lang="en-GB" dirty="0"/>
            <a:t>Avoid</a:t>
          </a:r>
        </a:p>
      </dgm:t>
    </dgm:pt>
    <dgm:pt modelId="{9461EE69-8A7C-4F35-8ED5-E2DEEC834F16}" type="parTrans" cxnId="{3AA34E7F-3F01-49C3-8267-F4FBE843CA76}">
      <dgm:prSet/>
      <dgm:spPr/>
      <dgm:t>
        <a:bodyPr/>
        <a:lstStyle/>
        <a:p>
          <a:endParaRPr lang="en-GB"/>
        </a:p>
      </dgm:t>
    </dgm:pt>
    <dgm:pt modelId="{AC970BDF-F94D-4248-B10E-79F47EE20618}" type="sibTrans" cxnId="{3AA34E7F-3F01-49C3-8267-F4FBE843CA76}">
      <dgm:prSet/>
      <dgm:spPr/>
      <dgm:t>
        <a:bodyPr/>
        <a:lstStyle/>
        <a:p>
          <a:endParaRPr lang="en-GB"/>
        </a:p>
      </dgm:t>
    </dgm:pt>
    <dgm:pt modelId="{7A868714-4CCF-44B2-BED9-72137B29522F}">
      <dgm:prSet phldrT="[Text]"/>
      <dgm:spPr/>
      <dgm:t>
        <a:bodyPr/>
        <a:lstStyle/>
        <a:p>
          <a:r>
            <a:rPr lang="en-GB" dirty="0"/>
            <a:t>Collect</a:t>
          </a:r>
        </a:p>
      </dgm:t>
    </dgm:pt>
    <dgm:pt modelId="{74F118C9-D4CC-40F0-B0F8-9F709E999B58}" type="parTrans" cxnId="{AB6FC41A-B672-483A-A4A2-FE150F6F5119}">
      <dgm:prSet/>
      <dgm:spPr/>
      <dgm:t>
        <a:bodyPr/>
        <a:lstStyle/>
        <a:p>
          <a:endParaRPr lang="en-GB"/>
        </a:p>
      </dgm:t>
    </dgm:pt>
    <dgm:pt modelId="{9D7EB4B4-4420-4C06-99E8-828FBAB29803}" type="sibTrans" cxnId="{AB6FC41A-B672-483A-A4A2-FE150F6F5119}">
      <dgm:prSet/>
      <dgm:spPr/>
      <dgm:t>
        <a:bodyPr/>
        <a:lstStyle/>
        <a:p>
          <a:endParaRPr lang="en-GB"/>
        </a:p>
      </dgm:t>
    </dgm:pt>
    <dgm:pt modelId="{324A0959-82F6-49CA-BC61-76CCE05BC7A6}" type="pres">
      <dgm:prSet presAssocID="{24C0FBEE-49EC-40E2-8AFE-CAB91093D716}" presName="cycle" presStyleCnt="0">
        <dgm:presLayoutVars>
          <dgm:dir/>
          <dgm:resizeHandles val="exact"/>
        </dgm:presLayoutVars>
      </dgm:prSet>
      <dgm:spPr/>
    </dgm:pt>
    <dgm:pt modelId="{CF74E3A6-6066-4015-903F-2AE5C8E4673B}" type="pres">
      <dgm:prSet presAssocID="{BD0F7C12-C78E-489D-A9C0-B8B895160A51}" presName="node" presStyleLbl="node1" presStyleIdx="0" presStyleCnt="3" custScaleX="75978" custScaleY="75978" custRadScaleRad="106680" custRadScaleInc="-8318">
        <dgm:presLayoutVars>
          <dgm:bulletEnabled val="1"/>
        </dgm:presLayoutVars>
      </dgm:prSet>
      <dgm:spPr/>
    </dgm:pt>
    <dgm:pt modelId="{9B137B55-A40A-449B-B737-CC95B2B9A0E1}" type="pres">
      <dgm:prSet presAssocID="{78AA9A33-F2FF-41FE-BF94-7F7B4C1D506B}" presName="sibTrans" presStyleLbl="sibTrans2D1" presStyleIdx="0" presStyleCnt="3" custAng="21508703" custScaleX="115425" custScaleY="83321" custLinFactNeighborX="23574" custLinFactNeighborY="-10516"/>
      <dgm:spPr/>
    </dgm:pt>
    <dgm:pt modelId="{6D6820B0-32FE-4095-81FA-93AA6E710AA4}" type="pres">
      <dgm:prSet presAssocID="{78AA9A33-F2FF-41FE-BF94-7F7B4C1D506B}" presName="connectorText" presStyleLbl="sibTrans2D1" presStyleIdx="0" presStyleCnt="3"/>
      <dgm:spPr/>
    </dgm:pt>
    <dgm:pt modelId="{03BACF24-81B2-4659-92E4-EDC1582DA98D}" type="pres">
      <dgm:prSet presAssocID="{44F5F2BA-94A3-4347-BB24-CB6925F0CBFF}" presName="node" presStyleLbl="node1" presStyleIdx="1" presStyleCnt="3" custScaleX="75978" custScaleY="75978" custRadScaleRad="82496" custRadScaleInc="-17935">
        <dgm:presLayoutVars>
          <dgm:bulletEnabled val="1"/>
        </dgm:presLayoutVars>
      </dgm:prSet>
      <dgm:spPr/>
    </dgm:pt>
    <dgm:pt modelId="{AA75B5AE-877B-4A86-B057-0026F604B27B}" type="pres">
      <dgm:prSet presAssocID="{AC970BDF-F94D-4248-B10E-79F47EE20618}" presName="sibTrans" presStyleLbl="sibTrans2D1" presStyleIdx="1" presStyleCnt="3" custAng="58888" custScaleX="115900" custScaleY="85208" custLinFactNeighborX="-300" custLinFactNeighborY="0"/>
      <dgm:spPr/>
    </dgm:pt>
    <dgm:pt modelId="{A5CB46D2-99F1-4791-BB32-CB08ACFF71EA}" type="pres">
      <dgm:prSet presAssocID="{AC970BDF-F94D-4248-B10E-79F47EE20618}" presName="connectorText" presStyleLbl="sibTrans2D1" presStyleIdx="1" presStyleCnt="3"/>
      <dgm:spPr/>
    </dgm:pt>
    <dgm:pt modelId="{1D7E9438-6F79-406D-A51A-3CD15242743C}" type="pres">
      <dgm:prSet presAssocID="{7A868714-4CCF-44B2-BED9-72137B29522F}" presName="node" presStyleLbl="node1" presStyleIdx="2" presStyleCnt="3" custScaleX="75978" custScaleY="75978" custRadScaleRad="85935" custRadScaleInc="11542">
        <dgm:presLayoutVars>
          <dgm:bulletEnabled val="1"/>
        </dgm:presLayoutVars>
      </dgm:prSet>
      <dgm:spPr/>
    </dgm:pt>
    <dgm:pt modelId="{157AEBA1-2E0E-4EFA-9E4E-C457D24EC170}" type="pres">
      <dgm:prSet presAssocID="{9D7EB4B4-4420-4C06-99E8-828FBAB29803}" presName="sibTrans" presStyleLbl="sibTrans2D1" presStyleIdx="2" presStyleCnt="3" custAng="17371398" custFlipHor="1" custScaleX="129983" custScaleY="78080" custLinFactNeighborX="-38260" custLinFactNeighborY="-23662"/>
      <dgm:spPr/>
    </dgm:pt>
    <dgm:pt modelId="{24D39809-39A9-4F90-8ADE-D8B66829BE68}" type="pres">
      <dgm:prSet presAssocID="{9D7EB4B4-4420-4C06-99E8-828FBAB29803}" presName="connectorText" presStyleLbl="sibTrans2D1" presStyleIdx="2" presStyleCnt="3"/>
      <dgm:spPr/>
    </dgm:pt>
  </dgm:ptLst>
  <dgm:cxnLst>
    <dgm:cxn modelId="{506E3F08-B1A3-49CE-A5A6-5C286DD060E4}" type="presOf" srcId="{BD0F7C12-C78E-489D-A9C0-B8B895160A51}" destId="{CF74E3A6-6066-4015-903F-2AE5C8E4673B}" srcOrd="0" destOrd="0" presId="urn:microsoft.com/office/officeart/2005/8/layout/cycle2"/>
    <dgm:cxn modelId="{3349B514-9636-4E9B-A4AC-935FEAF210DA}" type="presOf" srcId="{AC970BDF-F94D-4248-B10E-79F47EE20618}" destId="{AA75B5AE-877B-4A86-B057-0026F604B27B}" srcOrd="0" destOrd="0" presId="urn:microsoft.com/office/officeart/2005/8/layout/cycle2"/>
    <dgm:cxn modelId="{B0CAD115-E84F-4050-8E44-7D8C3B570D33}" type="presOf" srcId="{9D7EB4B4-4420-4C06-99E8-828FBAB29803}" destId="{24D39809-39A9-4F90-8ADE-D8B66829BE68}" srcOrd="1" destOrd="0" presId="urn:microsoft.com/office/officeart/2005/8/layout/cycle2"/>
    <dgm:cxn modelId="{AB6FC41A-B672-483A-A4A2-FE150F6F5119}" srcId="{24C0FBEE-49EC-40E2-8AFE-CAB91093D716}" destId="{7A868714-4CCF-44B2-BED9-72137B29522F}" srcOrd="2" destOrd="0" parTransId="{74F118C9-D4CC-40F0-B0F8-9F709E999B58}" sibTransId="{9D7EB4B4-4420-4C06-99E8-828FBAB29803}"/>
    <dgm:cxn modelId="{7A69D81D-85D0-4410-8050-76EA1BE4DF81}" type="presOf" srcId="{78AA9A33-F2FF-41FE-BF94-7F7B4C1D506B}" destId="{6D6820B0-32FE-4095-81FA-93AA6E710AA4}" srcOrd="1" destOrd="0" presId="urn:microsoft.com/office/officeart/2005/8/layout/cycle2"/>
    <dgm:cxn modelId="{92791527-1ED4-40B0-9FAD-BF564B2EAB7A}" type="presOf" srcId="{44F5F2BA-94A3-4347-BB24-CB6925F0CBFF}" destId="{03BACF24-81B2-4659-92E4-EDC1582DA98D}" srcOrd="0" destOrd="0" presId="urn:microsoft.com/office/officeart/2005/8/layout/cycle2"/>
    <dgm:cxn modelId="{81191F33-F491-471A-8C01-B9781714C92B}" type="presOf" srcId="{24C0FBEE-49EC-40E2-8AFE-CAB91093D716}" destId="{324A0959-82F6-49CA-BC61-76CCE05BC7A6}" srcOrd="0" destOrd="0" presId="urn:microsoft.com/office/officeart/2005/8/layout/cycle2"/>
    <dgm:cxn modelId="{3AA34E7F-3F01-49C3-8267-F4FBE843CA76}" srcId="{24C0FBEE-49EC-40E2-8AFE-CAB91093D716}" destId="{44F5F2BA-94A3-4347-BB24-CB6925F0CBFF}" srcOrd="1" destOrd="0" parTransId="{9461EE69-8A7C-4F35-8ED5-E2DEEC834F16}" sibTransId="{AC970BDF-F94D-4248-B10E-79F47EE20618}"/>
    <dgm:cxn modelId="{B3D0BDA4-DDAF-4BDD-A0EE-D9BD8E113204}" type="presOf" srcId="{7A868714-4CCF-44B2-BED9-72137B29522F}" destId="{1D7E9438-6F79-406D-A51A-3CD15242743C}" srcOrd="0" destOrd="0" presId="urn:microsoft.com/office/officeart/2005/8/layout/cycle2"/>
    <dgm:cxn modelId="{1C6138AD-5AD3-41E5-AC8D-9B0662CAE561}" type="presOf" srcId="{78AA9A33-F2FF-41FE-BF94-7F7B4C1D506B}" destId="{9B137B55-A40A-449B-B737-CC95B2B9A0E1}" srcOrd="0" destOrd="0" presId="urn:microsoft.com/office/officeart/2005/8/layout/cycle2"/>
    <dgm:cxn modelId="{DC6BA9B4-C275-4B57-A14C-D8F1F4C2AA09}" type="presOf" srcId="{9D7EB4B4-4420-4C06-99E8-828FBAB29803}" destId="{157AEBA1-2E0E-4EFA-9E4E-C457D24EC170}" srcOrd="0" destOrd="0" presId="urn:microsoft.com/office/officeart/2005/8/layout/cycle2"/>
    <dgm:cxn modelId="{C3227EEB-EE08-42D2-8516-B6CE36FC07AC}" type="presOf" srcId="{AC970BDF-F94D-4248-B10E-79F47EE20618}" destId="{A5CB46D2-99F1-4791-BB32-CB08ACFF71EA}" srcOrd="1" destOrd="0" presId="urn:microsoft.com/office/officeart/2005/8/layout/cycle2"/>
    <dgm:cxn modelId="{86E5CFEE-421F-4185-906E-E3C087665FD3}" srcId="{24C0FBEE-49EC-40E2-8AFE-CAB91093D716}" destId="{BD0F7C12-C78E-489D-A9C0-B8B895160A51}" srcOrd="0" destOrd="0" parTransId="{F48AC057-0ADC-45D9-8F74-1DCD2A8B803A}" sibTransId="{78AA9A33-F2FF-41FE-BF94-7F7B4C1D506B}"/>
    <dgm:cxn modelId="{020E1375-EDFA-4BA7-8391-D6779287778A}" type="presParOf" srcId="{324A0959-82F6-49CA-BC61-76CCE05BC7A6}" destId="{CF74E3A6-6066-4015-903F-2AE5C8E4673B}" srcOrd="0" destOrd="0" presId="urn:microsoft.com/office/officeart/2005/8/layout/cycle2"/>
    <dgm:cxn modelId="{34342EAB-64AA-42F8-A5C4-57D4E3B1E898}" type="presParOf" srcId="{324A0959-82F6-49CA-BC61-76CCE05BC7A6}" destId="{9B137B55-A40A-449B-B737-CC95B2B9A0E1}" srcOrd="1" destOrd="0" presId="urn:microsoft.com/office/officeart/2005/8/layout/cycle2"/>
    <dgm:cxn modelId="{461DFA8A-C519-4D8A-B2A5-5692A4AC467D}" type="presParOf" srcId="{9B137B55-A40A-449B-B737-CC95B2B9A0E1}" destId="{6D6820B0-32FE-4095-81FA-93AA6E710AA4}" srcOrd="0" destOrd="0" presId="urn:microsoft.com/office/officeart/2005/8/layout/cycle2"/>
    <dgm:cxn modelId="{3619FBDA-73C3-4BE8-8E73-CE12C2167990}" type="presParOf" srcId="{324A0959-82F6-49CA-BC61-76CCE05BC7A6}" destId="{03BACF24-81B2-4659-92E4-EDC1582DA98D}" srcOrd="2" destOrd="0" presId="urn:microsoft.com/office/officeart/2005/8/layout/cycle2"/>
    <dgm:cxn modelId="{E6D9F3BD-0554-4D1B-8137-2DB6961F9956}" type="presParOf" srcId="{324A0959-82F6-49CA-BC61-76CCE05BC7A6}" destId="{AA75B5AE-877B-4A86-B057-0026F604B27B}" srcOrd="3" destOrd="0" presId="urn:microsoft.com/office/officeart/2005/8/layout/cycle2"/>
    <dgm:cxn modelId="{480765A3-7526-4E97-A53B-EC82CCBD7F50}" type="presParOf" srcId="{AA75B5AE-877B-4A86-B057-0026F604B27B}" destId="{A5CB46D2-99F1-4791-BB32-CB08ACFF71EA}" srcOrd="0" destOrd="0" presId="urn:microsoft.com/office/officeart/2005/8/layout/cycle2"/>
    <dgm:cxn modelId="{8FF4283E-CBE2-4232-9401-3CC706756A69}" type="presParOf" srcId="{324A0959-82F6-49CA-BC61-76CCE05BC7A6}" destId="{1D7E9438-6F79-406D-A51A-3CD15242743C}" srcOrd="4" destOrd="0" presId="urn:microsoft.com/office/officeart/2005/8/layout/cycle2"/>
    <dgm:cxn modelId="{ABDAFBA0-D5C6-4320-B9B2-FC2416D6556A}" type="presParOf" srcId="{324A0959-82F6-49CA-BC61-76CCE05BC7A6}" destId="{157AEBA1-2E0E-4EFA-9E4E-C457D24EC170}" srcOrd="5" destOrd="0" presId="urn:microsoft.com/office/officeart/2005/8/layout/cycle2"/>
    <dgm:cxn modelId="{20FA39D9-DB6A-4C55-ADA0-BAB84FF47F87}" type="presParOf" srcId="{157AEBA1-2E0E-4EFA-9E4E-C457D24EC170}" destId="{24D39809-39A9-4F90-8ADE-D8B66829BE6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F71027-0A12-49A2-98AD-1C329AE455F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A4F0C34-D46B-436C-A6F5-42FB095E492B}">
      <dgm:prSet phldrT="[Text]" custT="1"/>
      <dgm:spPr/>
      <dgm:t>
        <a:bodyPr/>
        <a:lstStyle/>
        <a:p>
          <a:r>
            <a:rPr lang="en-GB" sz="2000" dirty="0"/>
            <a:t>Avoid</a:t>
          </a:r>
        </a:p>
      </dgm:t>
    </dgm:pt>
    <dgm:pt modelId="{E634B23C-38FB-4106-BBB6-35ED2997B0B5}" type="parTrans" cxnId="{587408CA-3688-4279-9402-00945022EDD2}">
      <dgm:prSet/>
      <dgm:spPr/>
      <dgm:t>
        <a:bodyPr/>
        <a:lstStyle/>
        <a:p>
          <a:endParaRPr lang="en-GB"/>
        </a:p>
      </dgm:t>
    </dgm:pt>
    <dgm:pt modelId="{F34BA7EA-6EEE-44BA-AE6F-A4F4CDD30BAB}" type="sibTrans" cxnId="{587408CA-3688-4279-9402-00945022EDD2}">
      <dgm:prSet/>
      <dgm:spPr/>
      <dgm:t>
        <a:bodyPr/>
        <a:lstStyle/>
        <a:p>
          <a:endParaRPr lang="en-GB"/>
        </a:p>
      </dgm:t>
    </dgm:pt>
    <dgm:pt modelId="{81E09046-90AA-4A47-B2CF-2D3279A10E85}">
      <dgm:prSet phldrT="[Text]" custT="1"/>
      <dgm:spPr/>
      <dgm:t>
        <a:bodyPr/>
        <a:lstStyle/>
        <a:p>
          <a:r>
            <a:rPr lang="en-GB" sz="1800" dirty="0"/>
            <a:t>Destroy</a:t>
          </a:r>
        </a:p>
      </dgm:t>
    </dgm:pt>
    <dgm:pt modelId="{E54344E4-404E-48E6-BFB8-55E72539B361}" type="parTrans" cxnId="{A121E017-B999-4CC8-BEC6-E2BCAC8C90ED}">
      <dgm:prSet/>
      <dgm:spPr/>
      <dgm:t>
        <a:bodyPr/>
        <a:lstStyle/>
        <a:p>
          <a:endParaRPr lang="en-GB"/>
        </a:p>
      </dgm:t>
    </dgm:pt>
    <dgm:pt modelId="{AEE9D19F-73CE-413E-9431-6D801375416D}" type="sibTrans" cxnId="{A121E017-B999-4CC8-BEC6-E2BCAC8C90ED}">
      <dgm:prSet/>
      <dgm:spPr/>
      <dgm:t>
        <a:bodyPr/>
        <a:lstStyle/>
        <a:p>
          <a:endParaRPr lang="en-GB"/>
        </a:p>
      </dgm:t>
    </dgm:pt>
    <dgm:pt modelId="{CC713E9D-77F5-4B7E-A732-DA378C09C7C6}">
      <dgm:prSet phldrT="[Text]" custT="1"/>
      <dgm:spPr/>
      <dgm:t>
        <a:bodyPr/>
        <a:lstStyle/>
        <a:p>
          <a:r>
            <a:rPr lang="en-GB" sz="1800" dirty="0"/>
            <a:t>Rescue</a:t>
          </a:r>
        </a:p>
      </dgm:t>
    </dgm:pt>
    <dgm:pt modelId="{C3F3A969-70FF-4A82-8E02-39BC75F7819F}" type="parTrans" cxnId="{945DA323-DE41-409A-950B-96790F13D04D}">
      <dgm:prSet/>
      <dgm:spPr/>
      <dgm:t>
        <a:bodyPr/>
        <a:lstStyle/>
        <a:p>
          <a:endParaRPr lang="en-GB"/>
        </a:p>
      </dgm:t>
    </dgm:pt>
    <dgm:pt modelId="{EE7AF034-CF10-4B20-A547-8FCE028D789E}" type="sibTrans" cxnId="{945DA323-DE41-409A-950B-96790F13D04D}">
      <dgm:prSet/>
      <dgm:spPr/>
      <dgm:t>
        <a:bodyPr/>
        <a:lstStyle/>
        <a:p>
          <a:endParaRPr lang="en-GB"/>
        </a:p>
      </dgm:t>
    </dgm:pt>
    <dgm:pt modelId="{7314453A-1D4F-4BDF-A29E-47F2B2F3C705}" type="pres">
      <dgm:prSet presAssocID="{D3F71027-0A12-49A2-98AD-1C329AE455FF}" presName="cycle" presStyleCnt="0">
        <dgm:presLayoutVars>
          <dgm:dir/>
          <dgm:resizeHandles val="exact"/>
        </dgm:presLayoutVars>
      </dgm:prSet>
      <dgm:spPr/>
    </dgm:pt>
    <dgm:pt modelId="{4B221F38-0FFB-4F19-9468-3F7C873F4776}" type="pres">
      <dgm:prSet presAssocID="{5A4F0C34-D46B-436C-A6F5-42FB095E492B}" presName="node" presStyleLbl="node1" presStyleIdx="0" presStyleCnt="3" custScaleX="73316" custScaleY="73316" custRadScaleRad="100952" custRadScaleInc="-11946">
        <dgm:presLayoutVars>
          <dgm:bulletEnabled val="1"/>
        </dgm:presLayoutVars>
      </dgm:prSet>
      <dgm:spPr/>
    </dgm:pt>
    <dgm:pt modelId="{C0707CE0-DF53-4810-9767-1BABC0948AB1}" type="pres">
      <dgm:prSet presAssocID="{F34BA7EA-6EEE-44BA-AE6F-A4F4CDD30BAB}" presName="sibTrans" presStyleLbl="sibTrans2D1" presStyleIdx="0" presStyleCnt="3" custScaleX="94505" custScaleY="73316" custLinFactNeighborX="12976" custLinFactNeighborY="-17801"/>
      <dgm:spPr/>
    </dgm:pt>
    <dgm:pt modelId="{38027065-D972-4F8D-B94A-94B83116C119}" type="pres">
      <dgm:prSet presAssocID="{F34BA7EA-6EEE-44BA-AE6F-A4F4CDD30BAB}" presName="connectorText" presStyleLbl="sibTrans2D1" presStyleIdx="0" presStyleCnt="3"/>
      <dgm:spPr/>
    </dgm:pt>
    <dgm:pt modelId="{9D430F07-C776-45B9-9605-3197E06B64F7}" type="pres">
      <dgm:prSet presAssocID="{81E09046-90AA-4A47-B2CF-2D3279A10E85}" presName="node" presStyleLbl="node1" presStyleIdx="1" presStyleCnt="3" custScaleX="73316" custScaleY="73316" custRadScaleRad="74156" custRadScaleInc="-7078">
        <dgm:presLayoutVars>
          <dgm:bulletEnabled val="1"/>
        </dgm:presLayoutVars>
      </dgm:prSet>
      <dgm:spPr/>
    </dgm:pt>
    <dgm:pt modelId="{405811DB-E7CA-4E02-A7D8-B4848CD182CA}" type="pres">
      <dgm:prSet presAssocID="{AEE9D19F-73CE-413E-9431-6D801375416D}" presName="sibTrans" presStyleLbl="sibTrans2D1" presStyleIdx="1" presStyleCnt="3" custScaleX="94285" custScaleY="73316" custLinFactNeighborX="-16880" custLinFactNeighborY="-9754"/>
      <dgm:spPr/>
    </dgm:pt>
    <dgm:pt modelId="{BC841265-A301-4C24-9F6F-505790E2C087}" type="pres">
      <dgm:prSet presAssocID="{AEE9D19F-73CE-413E-9431-6D801375416D}" presName="connectorText" presStyleLbl="sibTrans2D1" presStyleIdx="1" presStyleCnt="3"/>
      <dgm:spPr/>
    </dgm:pt>
    <dgm:pt modelId="{714ED658-3733-48C2-A036-1EA9E82FAF18}" type="pres">
      <dgm:prSet presAssocID="{CC713E9D-77F5-4B7E-A732-DA378C09C7C6}" presName="node" presStyleLbl="node1" presStyleIdx="2" presStyleCnt="3" custScaleX="73316" custScaleY="73316" custRadScaleRad="89922" custRadScaleInc="14372">
        <dgm:presLayoutVars>
          <dgm:bulletEnabled val="1"/>
        </dgm:presLayoutVars>
      </dgm:prSet>
      <dgm:spPr/>
    </dgm:pt>
    <dgm:pt modelId="{CE7D56AD-51E4-458B-B8DF-F2D4F449C6AF}" type="pres">
      <dgm:prSet presAssocID="{EE7AF034-CF10-4B20-A547-8FCE028D789E}" presName="sibTrans" presStyleLbl="sibTrans2D1" presStyleIdx="2" presStyleCnt="3" custScaleX="105699" custScaleY="73316" custLinFactNeighborX="-21362" custLinFactNeighborY="-17800"/>
      <dgm:spPr/>
    </dgm:pt>
    <dgm:pt modelId="{40118B53-7785-4CA3-9D87-53A3797BFC6A}" type="pres">
      <dgm:prSet presAssocID="{EE7AF034-CF10-4B20-A547-8FCE028D789E}" presName="connectorText" presStyleLbl="sibTrans2D1" presStyleIdx="2" presStyleCnt="3"/>
      <dgm:spPr/>
    </dgm:pt>
  </dgm:ptLst>
  <dgm:cxnLst>
    <dgm:cxn modelId="{E09E430D-C3BB-4715-84EE-945109747ACE}" type="presOf" srcId="{EE7AF034-CF10-4B20-A547-8FCE028D789E}" destId="{40118B53-7785-4CA3-9D87-53A3797BFC6A}" srcOrd="1" destOrd="0" presId="urn:microsoft.com/office/officeart/2005/8/layout/cycle2"/>
    <dgm:cxn modelId="{A121E017-B999-4CC8-BEC6-E2BCAC8C90ED}" srcId="{D3F71027-0A12-49A2-98AD-1C329AE455FF}" destId="{81E09046-90AA-4A47-B2CF-2D3279A10E85}" srcOrd="1" destOrd="0" parTransId="{E54344E4-404E-48E6-BFB8-55E72539B361}" sibTransId="{AEE9D19F-73CE-413E-9431-6D801375416D}"/>
    <dgm:cxn modelId="{35B7EB1A-88BE-4F12-A0FD-B76628F429FD}" type="presOf" srcId="{F34BA7EA-6EEE-44BA-AE6F-A4F4CDD30BAB}" destId="{C0707CE0-DF53-4810-9767-1BABC0948AB1}" srcOrd="0" destOrd="0" presId="urn:microsoft.com/office/officeart/2005/8/layout/cycle2"/>
    <dgm:cxn modelId="{945DA323-DE41-409A-950B-96790F13D04D}" srcId="{D3F71027-0A12-49A2-98AD-1C329AE455FF}" destId="{CC713E9D-77F5-4B7E-A732-DA378C09C7C6}" srcOrd="2" destOrd="0" parTransId="{C3F3A969-70FF-4A82-8E02-39BC75F7819F}" sibTransId="{EE7AF034-CF10-4B20-A547-8FCE028D789E}"/>
    <dgm:cxn modelId="{E5090037-DFD8-4D12-B07E-B40E9D9D0E3B}" type="presOf" srcId="{AEE9D19F-73CE-413E-9431-6D801375416D}" destId="{405811DB-E7CA-4E02-A7D8-B4848CD182CA}" srcOrd="0" destOrd="0" presId="urn:microsoft.com/office/officeart/2005/8/layout/cycle2"/>
    <dgm:cxn modelId="{FDAAA13A-1E3B-4A2E-9A09-E8AD602FB274}" type="presOf" srcId="{F34BA7EA-6EEE-44BA-AE6F-A4F4CDD30BAB}" destId="{38027065-D972-4F8D-B94A-94B83116C119}" srcOrd="1" destOrd="0" presId="urn:microsoft.com/office/officeart/2005/8/layout/cycle2"/>
    <dgm:cxn modelId="{10FF714C-ED2E-4E86-9868-5E637A56ACCF}" type="presOf" srcId="{81E09046-90AA-4A47-B2CF-2D3279A10E85}" destId="{9D430F07-C776-45B9-9605-3197E06B64F7}" srcOrd="0" destOrd="0" presId="urn:microsoft.com/office/officeart/2005/8/layout/cycle2"/>
    <dgm:cxn modelId="{FB34E66C-7C3F-46BF-AF16-2B2080267D69}" type="presOf" srcId="{AEE9D19F-73CE-413E-9431-6D801375416D}" destId="{BC841265-A301-4C24-9F6F-505790E2C087}" srcOrd="1" destOrd="0" presId="urn:microsoft.com/office/officeart/2005/8/layout/cycle2"/>
    <dgm:cxn modelId="{011D516E-895B-4952-A360-8780CA7AA48F}" type="presOf" srcId="{CC713E9D-77F5-4B7E-A732-DA378C09C7C6}" destId="{714ED658-3733-48C2-A036-1EA9E82FAF18}" srcOrd="0" destOrd="0" presId="urn:microsoft.com/office/officeart/2005/8/layout/cycle2"/>
    <dgm:cxn modelId="{B6CFE99C-9F6D-47B5-AA27-A6B974EBD287}" type="presOf" srcId="{5A4F0C34-D46B-436C-A6F5-42FB095E492B}" destId="{4B221F38-0FFB-4F19-9468-3F7C873F4776}" srcOrd="0" destOrd="0" presId="urn:microsoft.com/office/officeart/2005/8/layout/cycle2"/>
    <dgm:cxn modelId="{917977AE-937F-4C44-BEBE-1E4D42297A65}" type="presOf" srcId="{EE7AF034-CF10-4B20-A547-8FCE028D789E}" destId="{CE7D56AD-51E4-458B-B8DF-F2D4F449C6AF}" srcOrd="0" destOrd="0" presId="urn:microsoft.com/office/officeart/2005/8/layout/cycle2"/>
    <dgm:cxn modelId="{587408CA-3688-4279-9402-00945022EDD2}" srcId="{D3F71027-0A12-49A2-98AD-1C329AE455FF}" destId="{5A4F0C34-D46B-436C-A6F5-42FB095E492B}" srcOrd="0" destOrd="0" parTransId="{E634B23C-38FB-4106-BBB6-35ED2997B0B5}" sibTransId="{F34BA7EA-6EEE-44BA-AE6F-A4F4CDD30BAB}"/>
    <dgm:cxn modelId="{A77CF9E5-1BE1-4256-965E-AED539C23370}" type="presOf" srcId="{D3F71027-0A12-49A2-98AD-1C329AE455FF}" destId="{7314453A-1D4F-4BDF-A29E-47F2B2F3C705}" srcOrd="0" destOrd="0" presId="urn:microsoft.com/office/officeart/2005/8/layout/cycle2"/>
    <dgm:cxn modelId="{F1E8F9B1-783D-4567-8F73-9BC6765C91DB}" type="presParOf" srcId="{7314453A-1D4F-4BDF-A29E-47F2B2F3C705}" destId="{4B221F38-0FFB-4F19-9468-3F7C873F4776}" srcOrd="0" destOrd="0" presId="urn:microsoft.com/office/officeart/2005/8/layout/cycle2"/>
    <dgm:cxn modelId="{BF620614-B40C-4771-80FE-BFFC984A50BD}" type="presParOf" srcId="{7314453A-1D4F-4BDF-A29E-47F2B2F3C705}" destId="{C0707CE0-DF53-4810-9767-1BABC0948AB1}" srcOrd="1" destOrd="0" presId="urn:microsoft.com/office/officeart/2005/8/layout/cycle2"/>
    <dgm:cxn modelId="{BFB1A35F-F9D8-4469-ADBF-69BE8391B9D2}" type="presParOf" srcId="{C0707CE0-DF53-4810-9767-1BABC0948AB1}" destId="{38027065-D972-4F8D-B94A-94B83116C119}" srcOrd="0" destOrd="0" presId="urn:microsoft.com/office/officeart/2005/8/layout/cycle2"/>
    <dgm:cxn modelId="{43EC2396-7A12-43F4-9B9E-0E268FDCEA02}" type="presParOf" srcId="{7314453A-1D4F-4BDF-A29E-47F2B2F3C705}" destId="{9D430F07-C776-45B9-9605-3197E06B64F7}" srcOrd="2" destOrd="0" presId="urn:microsoft.com/office/officeart/2005/8/layout/cycle2"/>
    <dgm:cxn modelId="{726E88CE-7E12-4AE4-BD38-50B634B60C4A}" type="presParOf" srcId="{7314453A-1D4F-4BDF-A29E-47F2B2F3C705}" destId="{405811DB-E7CA-4E02-A7D8-B4848CD182CA}" srcOrd="3" destOrd="0" presId="urn:microsoft.com/office/officeart/2005/8/layout/cycle2"/>
    <dgm:cxn modelId="{F60155F8-85E3-4FBB-A560-B044D9F9FFAD}" type="presParOf" srcId="{405811DB-E7CA-4E02-A7D8-B4848CD182CA}" destId="{BC841265-A301-4C24-9F6F-505790E2C087}" srcOrd="0" destOrd="0" presId="urn:microsoft.com/office/officeart/2005/8/layout/cycle2"/>
    <dgm:cxn modelId="{9F5F5EC6-68E6-4125-AC59-EE7499AD9C73}" type="presParOf" srcId="{7314453A-1D4F-4BDF-A29E-47F2B2F3C705}" destId="{714ED658-3733-48C2-A036-1EA9E82FAF18}" srcOrd="4" destOrd="0" presId="urn:microsoft.com/office/officeart/2005/8/layout/cycle2"/>
    <dgm:cxn modelId="{EB545AF4-8530-42B4-94D7-5C2A2BDFA5F6}" type="presParOf" srcId="{7314453A-1D4F-4BDF-A29E-47F2B2F3C705}" destId="{CE7D56AD-51E4-458B-B8DF-F2D4F449C6AF}" srcOrd="5" destOrd="0" presId="urn:microsoft.com/office/officeart/2005/8/layout/cycle2"/>
    <dgm:cxn modelId="{00B51686-5867-407B-A88D-2201950932E7}" type="presParOf" srcId="{CE7D56AD-51E4-458B-B8DF-F2D4F449C6AF}" destId="{40118B53-7785-4CA3-9D87-53A3797BFC6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4E3A6-6066-4015-903F-2AE5C8E4673B}">
      <dsp:nvSpPr>
        <dsp:cNvPr id="0" name=""/>
        <dsp:cNvSpPr/>
      </dsp:nvSpPr>
      <dsp:spPr>
        <a:xfrm>
          <a:off x="1520837" y="270170"/>
          <a:ext cx="1357038" cy="13570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Explore</a:t>
          </a:r>
        </a:p>
      </dsp:txBody>
      <dsp:txXfrm>
        <a:off x="1719571" y="468904"/>
        <a:ext cx="959570" cy="959570"/>
      </dsp:txXfrm>
    </dsp:sp>
    <dsp:sp modelId="{9B137B55-A40A-449B-B737-CC95B2B9A0E1}">
      <dsp:nvSpPr>
        <dsp:cNvPr id="0" name=""/>
        <dsp:cNvSpPr/>
      </dsp:nvSpPr>
      <dsp:spPr>
        <a:xfrm rot="3319653">
          <a:off x="2664198" y="1654123"/>
          <a:ext cx="680782" cy="502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2696678" y="1692615"/>
        <a:ext cx="530103" cy="301358"/>
      </dsp:txXfrm>
    </dsp:sp>
    <dsp:sp modelId="{03BACF24-81B2-4659-92E4-EDC1582DA98D}">
      <dsp:nvSpPr>
        <dsp:cNvPr id="0" name=""/>
        <dsp:cNvSpPr/>
      </dsp:nvSpPr>
      <dsp:spPr>
        <a:xfrm>
          <a:off x="2871478" y="2338036"/>
          <a:ext cx="1357038" cy="13570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Avoid</a:t>
          </a:r>
        </a:p>
      </dsp:txBody>
      <dsp:txXfrm>
        <a:off x="3070212" y="2536770"/>
        <a:ext cx="959570" cy="959570"/>
      </dsp:txXfrm>
    </dsp:sp>
    <dsp:sp modelId="{AA75B5AE-877B-4A86-B057-0026F604B27B}">
      <dsp:nvSpPr>
        <dsp:cNvPr id="0" name=""/>
        <dsp:cNvSpPr/>
      </dsp:nvSpPr>
      <dsp:spPr>
        <a:xfrm rot="10716650">
          <a:off x="2017767" y="2809405"/>
          <a:ext cx="661489" cy="513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2171836" y="2910265"/>
        <a:ext cx="507397" cy="308183"/>
      </dsp:txXfrm>
    </dsp:sp>
    <dsp:sp modelId="{1D7E9438-6F79-406D-A51A-3CD15242743C}">
      <dsp:nvSpPr>
        <dsp:cNvPr id="0" name=""/>
        <dsp:cNvSpPr/>
      </dsp:nvSpPr>
      <dsp:spPr>
        <a:xfrm>
          <a:off x="439652" y="2438711"/>
          <a:ext cx="1357038" cy="13570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Collect</a:t>
          </a:r>
        </a:p>
      </dsp:txBody>
      <dsp:txXfrm>
        <a:off x="638386" y="2637445"/>
        <a:ext cx="959570" cy="959570"/>
      </dsp:txXfrm>
    </dsp:sp>
    <dsp:sp modelId="{157AEBA1-2E0E-4EFA-9E4E-C457D24EC170}">
      <dsp:nvSpPr>
        <dsp:cNvPr id="0" name=""/>
        <dsp:cNvSpPr/>
      </dsp:nvSpPr>
      <dsp:spPr>
        <a:xfrm rot="8038615" flipH="1">
          <a:off x="1068231" y="1669299"/>
          <a:ext cx="734437" cy="4706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1089809" y="1814239"/>
        <a:ext cx="593236" cy="282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21F38-0FFB-4F19-9468-3F7C873F4776}">
      <dsp:nvSpPr>
        <dsp:cNvPr id="0" name=""/>
        <dsp:cNvSpPr/>
      </dsp:nvSpPr>
      <dsp:spPr>
        <a:xfrm>
          <a:off x="1690503" y="361203"/>
          <a:ext cx="1330884" cy="13308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Avoid</a:t>
          </a:r>
        </a:p>
      </dsp:txBody>
      <dsp:txXfrm>
        <a:off x="1885406" y="556106"/>
        <a:ext cx="941078" cy="941078"/>
      </dsp:txXfrm>
    </dsp:sp>
    <dsp:sp modelId="{C0707CE0-DF53-4810-9767-1BABC0948AB1}">
      <dsp:nvSpPr>
        <dsp:cNvPr id="0" name=""/>
        <dsp:cNvSpPr/>
      </dsp:nvSpPr>
      <dsp:spPr>
        <a:xfrm rot="3543010">
          <a:off x="2772567" y="1720334"/>
          <a:ext cx="549879" cy="4491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2805292" y="1752386"/>
        <a:ext cx="415127" cy="269503"/>
      </dsp:txXfrm>
    </dsp:sp>
    <dsp:sp modelId="{9D430F07-C776-45B9-9605-3197E06B64F7}">
      <dsp:nvSpPr>
        <dsp:cNvPr id="0" name=""/>
        <dsp:cNvSpPr/>
      </dsp:nvSpPr>
      <dsp:spPr>
        <a:xfrm>
          <a:off x="2939562" y="2444116"/>
          <a:ext cx="1330884" cy="13308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Destroy</a:t>
          </a:r>
        </a:p>
      </dsp:txBody>
      <dsp:txXfrm>
        <a:off x="3134465" y="2639019"/>
        <a:ext cx="941078" cy="941078"/>
      </dsp:txXfrm>
    </dsp:sp>
    <dsp:sp modelId="{405811DB-E7CA-4E02-A7D8-B4848CD182CA}">
      <dsp:nvSpPr>
        <dsp:cNvPr id="0" name=""/>
        <dsp:cNvSpPr/>
      </dsp:nvSpPr>
      <dsp:spPr>
        <a:xfrm rot="10787300">
          <a:off x="2084341" y="2829530"/>
          <a:ext cx="518448" cy="4491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 rot="10800000">
        <a:off x="2219093" y="2919116"/>
        <a:ext cx="383696" cy="269503"/>
      </dsp:txXfrm>
    </dsp:sp>
    <dsp:sp modelId="{714ED658-3733-48C2-A036-1EA9E82FAF18}">
      <dsp:nvSpPr>
        <dsp:cNvPr id="0" name=""/>
        <dsp:cNvSpPr/>
      </dsp:nvSpPr>
      <dsp:spPr>
        <a:xfrm>
          <a:off x="571197" y="2452865"/>
          <a:ext cx="1330884" cy="13308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Rescue</a:t>
          </a:r>
        </a:p>
      </dsp:txBody>
      <dsp:txXfrm>
        <a:off x="766100" y="2647768"/>
        <a:ext cx="941078" cy="941078"/>
      </dsp:txXfrm>
    </dsp:sp>
    <dsp:sp modelId="{CE7D56AD-51E4-458B-B8DF-F2D4F449C6AF}">
      <dsp:nvSpPr>
        <dsp:cNvPr id="0" name=""/>
        <dsp:cNvSpPr/>
      </dsp:nvSpPr>
      <dsp:spPr>
        <a:xfrm rot="17889148">
          <a:off x="1379304" y="1752611"/>
          <a:ext cx="583416" cy="4491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1414891" y="1901851"/>
        <a:ext cx="448664" cy="269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87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2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053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2547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705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083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972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872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16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93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02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51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7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59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60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BA0D-2EBA-42FE-84A8-876C0F36233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7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21BA0D-2EBA-42FE-84A8-876C0F36233D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090A-E768-4CE3-A378-36862DD3F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998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112" y="2021305"/>
            <a:ext cx="9120013" cy="104759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6 Group 9 Pitch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4617275"/>
            <a:ext cx="9658239" cy="1096899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Thomas Simmons, 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Quwaine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McPherson, 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Callam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Mutton </a:t>
            </a:r>
          </a:p>
        </p:txBody>
      </p:sp>
    </p:spTree>
    <p:extLst>
      <p:ext uri="{BB962C8B-B14F-4D97-AF65-F5344CB8AC3E}">
        <p14:creationId xmlns:p14="http://schemas.microsoft.com/office/powerpoint/2010/main" val="373374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0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Reward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 ninja stars </a:t>
            </a:r>
          </a:p>
          <a:p>
            <a:endParaRPr lang="en-GB" dirty="0"/>
          </a:p>
          <a:p>
            <a:r>
              <a:rPr lang="en-GB" dirty="0"/>
              <a:t>Contribute to the players final score</a:t>
            </a:r>
          </a:p>
          <a:p>
            <a:endParaRPr lang="en-GB" dirty="0"/>
          </a:p>
          <a:p>
            <a:r>
              <a:rPr lang="en-GB" dirty="0"/>
              <a:t>Players reaching checkpoints</a:t>
            </a:r>
          </a:p>
          <a:p>
            <a:endParaRPr lang="en-GB" dirty="0"/>
          </a:p>
          <a:p>
            <a:r>
              <a:rPr lang="en-GB" dirty="0"/>
              <a:t>Rewards for killing/ avoiding enemies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417863" y="6319880"/>
            <a:ext cx="58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2522119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Artwork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17863" y="6319880"/>
            <a:ext cx="58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21" y="1658276"/>
            <a:ext cx="4359306" cy="20290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0" r="10075"/>
          <a:stretch/>
        </p:blipFill>
        <p:spPr>
          <a:xfrm>
            <a:off x="6088079" y="1166244"/>
            <a:ext cx="4119165" cy="29028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63" y="4301841"/>
            <a:ext cx="4728411" cy="1182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94" y="3927966"/>
            <a:ext cx="3887734" cy="22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9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Props &amp; Platformer Artwork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7" y="1690553"/>
            <a:ext cx="1668926" cy="1668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1" y="3196784"/>
            <a:ext cx="2191195" cy="21911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5" y="3568112"/>
            <a:ext cx="1175723" cy="117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19" y="3524050"/>
            <a:ext cx="1175723" cy="11757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19" y="1937154"/>
            <a:ext cx="1175723" cy="11757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68" y="2100787"/>
            <a:ext cx="1175723" cy="11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96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688" y="2859185"/>
            <a:ext cx="3352500" cy="1320800"/>
          </a:xfrm>
        </p:spPr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0344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Fiero and a zen like focus.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wont be considered another platformer clone/ generic platformer.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the player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Immerses them into the game 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Gameplay rather than the narrative.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417863" y="6319880"/>
            <a:ext cx="58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QD</a:t>
            </a:r>
          </a:p>
        </p:txBody>
      </p:sp>
    </p:spTree>
    <p:extLst>
      <p:ext uri="{BB962C8B-B14F-4D97-AF65-F5344CB8AC3E}">
        <p14:creationId xmlns:p14="http://schemas.microsoft.com/office/powerpoint/2010/main" val="202146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Logline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Ninja Bunnies, end the spider shoguns reign and free your villager rabbits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00BEB-D2E9-4A67-85CF-4E73809021CD}"/>
              </a:ext>
            </a:extLst>
          </p:cNvPr>
          <p:cNvSpPr txBox="1"/>
          <p:nvPr/>
        </p:nvSpPr>
        <p:spPr>
          <a:xfrm>
            <a:off x="11417863" y="6319880"/>
            <a:ext cx="58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TS</a:t>
            </a:r>
          </a:p>
        </p:txBody>
      </p:sp>
    </p:spTree>
    <p:extLst>
      <p:ext uri="{BB962C8B-B14F-4D97-AF65-F5344CB8AC3E}">
        <p14:creationId xmlns:p14="http://schemas.microsoft.com/office/powerpoint/2010/main" val="56510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Audience/Demographic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to 25 year old male and female casual gamers  </a:t>
            </a:r>
          </a:p>
          <a:p>
            <a:pPr marL="0" indent="0">
              <a:buNone/>
            </a:pPr>
            <a:endParaRPr lang="en-GB" b="1" u="sng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417863" y="6319880"/>
            <a:ext cx="58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TS</a:t>
            </a:r>
          </a:p>
        </p:txBody>
      </p:sp>
    </p:spTree>
    <p:extLst>
      <p:ext uri="{BB962C8B-B14F-4D97-AF65-F5344CB8AC3E}">
        <p14:creationId xmlns:p14="http://schemas.microsoft.com/office/powerpoint/2010/main" val="330032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Game Idea: Ninja Rabbit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10315"/>
            <a:ext cx="8946541" cy="5078897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avoid samurai birds and spiders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key to unlock new areas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villager prisoners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player is touched by an enemy they lose a life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Checkpoints throughout the level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417863" y="6319880"/>
            <a:ext cx="58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TS</a:t>
            </a:r>
          </a:p>
        </p:txBody>
      </p:sp>
    </p:spTree>
    <p:extLst>
      <p:ext uri="{BB962C8B-B14F-4D97-AF65-F5344CB8AC3E}">
        <p14:creationId xmlns:p14="http://schemas.microsoft.com/office/powerpoint/2010/main" val="63828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 boards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26" y="1624262"/>
            <a:ext cx="4899539" cy="3862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96" y="1624261"/>
            <a:ext cx="4950153" cy="38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3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 of Fun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658730" cy="3880773"/>
          </a:xfrm>
        </p:spPr>
        <p:txBody>
          <a:bodyPr/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want to implement the following 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Fun: Fiero, Frustration, Relief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Fun: Exploration, Surprise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Serious Fun: Zen Focus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http://nicolelazzaro.com/wp-content/uploads/2012/03/4_keys_poster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064" y="1088477"/>
            <a:ext cx="4952885" cy="495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17863" y="6319880"/>
            <a:ext cx="58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QD</a:t>
            </a:r>
          </a:p>
        </p:txBody>
      </p:sp>
    </p:spTree>
    <p:extLst>
      <p:ext uri="{BB962C8B-B14F-4D97-AF65-F5344CB8AC3E}">
        <p14:creationId xmlns:p14="http://schemas.microsoft.com/office/powerpoint/2010/main" val="355400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6221-06AA-4827-8820-35E1EC41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Design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D1CAD-DD55-4270-86C9-BFDF81073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game level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enemies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bonus points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7765E7-F788-44A8-9F41-72FFDEFFC8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8375616"/>
              </p:ext>
            </p:extLst>
          </p:nvPr>
        </p:nvGraphicFramePr>
        <p:xfrm>
          <a:off x="6308521" y="1560352"/>
          <a:ext cx="4471784" cy="420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81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13F3-86EC-42B2-B74D-63EFAB71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Gameplay Loop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D2B57A5A-332B-4CF7-8E55-5BB87F9035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8581207"/>
              </p:ext>
            </p:extLst>
          </p:nvPr>
        </p:nvGraphicFramePr>
        <p:xfrm>
          <a:off x="6096000" y="1609967"/>
          <a:ext cx="4866067" cy="4176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3C467-1C70-4E3D-8537-7969AACA3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game level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enemies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bonus points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824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599</TotalTime>
  <Words>211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Ion</vt:lpstr>
      <vt:lpstr>Level 6 Group 9 Pitch 5</vt:lpstr>
      <vt:lpstr>Brief Overview</vt:lpstr>
      <vt:lpstr>Logline </vt:lpstr>
      <vt:lpstr>Target Audience/Demographic</vt:lpstr>
      <vt:lpstr>Chosen Game Idea: Ninja Rabbit</vt:lpstr>
      <vt:lpstr>Mood boards</vt:lpstr>
      <vt:lpstr>Keys of Fun</vt:lpstr>
      <vt:lpstr>Level Design Loop</vt:lpstr>
      <vt:lpstr>Gameplay Loop</vt:lpstr>
      <vt:lpstr>Current Prototype</vt:lpstr>
      <vt:lpstr>Player Reward</vt:lpstr>
      <vt:lpstr>Character Artwork</vt:lpstr>
      <vt:lpstr>Props &amp; Platformer Artwork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6 Group 9 Pitch 2</dc:title>
  <dc:creator>Games</dc:creator>
  <cp:lastModifiedBy>Administrator</cp:lastModifiedBy>
  <cp:revision>43</cp:revision>
  <dcterms:created xsi:type="dcterms:W3CDTF">2017-11-08T11:32:52Z</dcterms:created>
  <dcterms:modified xsi:type="dcterms:W3CDTF">2018-03-06T18:05:16Z</dcterms:modified>
</cp:coreProperties>
</file>