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en-US" err="1"/>
              <a:t>maarii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Level 6</a:t>
            </a:r>
            <a:r>
              <a:rPr lang="en-US">
                <a:solidFill>
                  <a:srgbClr val="903163"/>
                </a:solidFill>
              </a:rPr>
              <a:t> group 6: Charlie crewe, George </a:t>
            </a:r>
            <a:r>
              <a:rPr lang="en-US" err="1">
                <a:solidFill>
                  <a:srgbClr val="903163"/>
                </a:solidFill>
              </a:rPr>
              <a:t>flude</a:t>
            </a:r>
            <a:r>
              <a:rPr lang="en-US">
                <a:solidFill>
                  <a:srgbClr val="903163"/>
                </a:solidFill>
              </a:rPr>
              <a:t>, Alex </a:t>
            </a:r>
            <a:r>
              <a:rPr lang="en-US" err="1">
                <a:solidFill>
                  <a:srgbClr val="903163"/>
                </a:solidFill>
              </a:rPr>
              <a:t>polley</a:t>
            </a:r>
            <a:r>
              <a:rPr lang="en-US">
                <a:solidFill>
                  <a:srgbClr val="903163"/>
                </a:solidFill>
              </a:rPr>
              <a:t> and </a:t>
            </a:r>
            <a:r>
              <a:rPr lang="en-US" err="1">
                <a:solidFill>
                  <a:srgbClr val="903163"/>
                </a:solidFill>
              </a:rPr>
              <a:t>callum</a:t>
            </a:r>
            <a:r>
              <a:rPr lang="en-US">
                <a:solidFill>
                  <a:srgbClr val="903163"/>
                </a:solidFill>
              </a:rPr>
              <a:t> </a:t>
            </a:r>
            <a:r>
              <a:rPr lang="en-US" err="1">
                <a:solidFill>
                  <a:srgbClr val="903163"/>
                </a:solidFill>
              </a:rPr>
              <a:t>walsh</a:t>
            </a:r>
            <a:r>
              <a:rPr lang="en-US">
                <a:solidFill>
                  <a:srgbClr val="903163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BB46-2D21-4D81-B408-8D01F70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 EXPERINCE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1096-5A16-4D1C-AA65-2A22FC2E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D86E-1C1A-41DD-A82A-9949E5DB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PLATFORMS FOR RELEASED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8BA9-4B07-45C0-BEB3-51A93BBE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2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BAE2-8EFD-4375-81B9-911674A4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Our brief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AC0-F0A5-427F-B0BD-399D03CF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3FFD-C087-4D85-8FBF-A28EB474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T.a</a:t>
            </a:r>
            <a:r>
              <a:rPr lang="en-US"/>
              <a:t> demographic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9DCD-350F-4EBE-85E5-88F39911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1"/>
                </a:solidFill>
              </a:rPr>
            </a:br>
            <a:r>
              <a:rPr lang="en-US"/>
              <a:t>psychographic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 14">
            <a:extLst>
              <a:ext uri="{FF2B5EF4-FFF2-40B4-BE49-F238E27FC236}">
                <a16:creationId xmlns:a16="http://schemas.microsoft.com/office/drawing/2014/main" id="{A6159DD4-3B8C-4970-AB18-FDCA0F48DAC8}"/>
              </a:ext>
            </a:extLst>
          </p:cNvPr>
          <p:cNvSpPr/>
          <p:nvPr/>
        </p:nvSpPr>
        <p:spPr>
          <a:xfrm rot="-3240000" flipH="1" flipV="1">
            <a:off x="3457290" y="698998"/>
            <a:ext cx="3883843" cy="49223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C461E8E-FD9A-4B3E-9549-53BFC43F313D}"/>
              </a:ext>
            </a:extLst>
          </p:cNvPr>
          <p:cNvSpPr/>
          <p:nvPr/>
        </p:nvSpPr>
        <p:spPr>
          <a:xfrm flipH="1">
            <a:off x="4324350" y="2601790"/>
            <a:ext cx="3201011" cy="36909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C7E7962-5B48-4274-AE25-98B0F9ACD3A0}"/>
              </a:ext>
            </a:extLst>
          </p:cNvPr>
          <p:cNvSpPr/>
          <p:nvPr/>
        </p:nvSpPr>
        <p:spPr>
          <a:xfrm>
            <a:off x="4106006" y="2651613"/>
            <a:ext cx="3201011" cy="36909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B0F5-F8C5-43CC-8EC0-AECC0846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loop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816E-40E2-4141-9D3E-F0628250F612}"/>
              </a:ext>
            </a:extLst>
          </p:cNvPr>
          <p:cNvSpPr txBox="1"/>
          <p:nvPr/>
        </p:nvSpPr>
        <p:spPr>
          <a:xfrm>
            <a:off x="5095875" y="2466975"/>
            <a:ext cx="1350016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Paint (Tap)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2D1A7-96D8-45DD-93E0-FCEA94F67FCD}"/>
              </a:ext>
            </a:extLst>
          </p:cNvPr>
          <p:cNvSpPr txBox="1"/>
          <p:nvPr/>
        </p:nvSpPr>
        <p:spPr>
          <a:xfrm>
            <a:off x="6200775" y="4448175"/>
            <a:ext cx="29760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Colour</a:t>
            </a:r>
            <a:r>
              <a:rPr lang="en-US"/>
              <a:t>(feedback/progression)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CC0FD-7557-4551-965E-12E202306074}"/>
              </a:ext>
            </a:extLst>
          </p:cNvPr>
          <p:cNvSpPr txBox="1"/>
          <p:nvPr/>
        </p:nvSpPr>
        <p:spPr>
          <a:xfrm>
            <a:off x="3200400" y="4448175"/>
            <a:ext cx="2154266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Reward(Feedback)</a:t>
            </a:r>
          </a:p>
        </p:txBody>
      </p:sp>
    </p:spTree>
    <p:extLst>
      <p:ext uri="{BB962C8B-B14F-4D97-AF65-F5344CB8AC3E}">
        <p14:creationId xmlns:p14="http://schemas.microsoft.com/office/powerpoint/2010/main" val="24195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C407-D0D4-4C21-8F29-503DDF79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2148-BEF6-4C4F-99A1-12A50C01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BCD7-6600-4EC6-AFD4-3944685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D55D-7BF1-44F9-9194-91C5D4D0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1113-04A6-46AB-A6EE-9C7797C8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3222-27EA-4FCA-8E8A-F988F630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82C6-F97B-4370-96E0-310EE3F2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 </a:t>
            </a:r>
          </a:p>
        </p:txBody>
      </p:sp>
    </p:spTree>
    <p:extLst>
      <p:ext uri="{BB962C8B-B14F-4D97-AF65-F5344CB8AC3E}">
        <p14:creationId xmlns:p14="http://schemas.microsoft.com/office/powerpoint/2010/main" val="29303862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Project maarii</vt:lpstr>
      <vt:lpstr>Our brief </vt:lpstr>
      <vt:lpstr>T.a demographic</vt:lpstr>
      <vt:lpstr> psychographic </vt:lpstr>
      <vt:lpstr>Game loop </vt:lpstr>
      <vt:lpstr>TOUCH</vt:lpstr>
      <vt:lpstr>COLOUR</vt:lpstr>
      <vt:lpstr>REWARD</vt:lpstr>
      <vt:lpstr>Prototype </vt:lpstr>
      <vt:lpstr>PLAYER EXPERINCE </vt:lpstr>
      <vt:lpstr>PLATFORMS FOR RELEASED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maarii</dc:title>
  <cp:revision>1</cp:revision>
  <dcterms:modified xsi:type="dcterms:W3CDTF">2017-11-06T13:42:35Z</dcterms:modified>
</cp:coreProperties>
</file>