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97" r:id="rId3"/>
    <p:sldId id="281" r:id="rId4"/>
    <p:sldId id="294" r:id="rId5"/>
    <p:sldId id="273" r:id="rId6"/>
    <p:sldId id="296" r:id="rId7"/>
    <p:sldId id="276" r:id="rId8"/>
    <p:sldId id="295" r:id="rId9"/>
    <p:sldId id="29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FFB"/>
    <a:srgbClr val="8DF0FD"/>
    <a:srgbClr val="7E3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D2DB-8D62-44DC-A2D3-423BF1CD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CA66E-BF30-4A18-BF94-DADE3FE22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69B8-509E-44FF-B477-0CA5A02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EA79-98BA-4ECF-BA1B-077BB47D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F35-BC79-4D0B-85E3-EFA4ACC7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BDF9-D07F-49FB-9504-1698C1A0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B830-713A-45D3-8391-D993D2706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A0EB-47A7-40C3-9C24-92F64D0E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D7E06-ECBB-4534-9708-E031D9E1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B8348-2DD4-4197-B1CA-7F62DB0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1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D5F0-A6B5-4472-A81A-13D21EA37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2F3D-8B8C-44BC-B8D8-6BD300CB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D0D7-5FC0-4363-9D21-1A829C0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3668-8C1B-4B4A-AE0E-345E3C25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2EF9-BEFF-4D58-B580-6986442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0B2-E41C-4FED-9ED3-40C6C73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CE01-CF15-4D03-9DE5-D4EA9BD0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A946-82C8-4410-9476-58D3070F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E652-312A-44D5-9561-C61C9D6E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9983-6B32-4807-826E-280E1566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AC23-B26A-4090-8361-1851F1E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8ED4-C5A2-4E86-BA8F-CBD11F07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293F-3671-4938-BECC-2A4871B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AB9A-F6DE-46A9-A026-25717B8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FFE0-B8BB-403D-9A25-20343F23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CDE-AD54-44EB-9F97-2219527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1CA7-C5C0-4ADF-8A74-2DD371B5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408EA-CCE4-4409-95DF-321DF8CCC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F515-8CB1-4BC4-AF60-1190566A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352F-77AE-4B6C-962A-EF90991D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8C6F9-D803-4BA6-AB2A-56FB0FF5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4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D4FE-D954-4605-9D25-7425DCD9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C0556-A652-42FA-80C0-EEFFC29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7ABB-5E4B-4B69-8422-BA381448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AA42-0962-42FD-A009-B272BF5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D1209-0565-4335-9F2E-CB0A7BD08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476E-FE3A-4068-9D29-D3FC7B5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2DFE6-D20C-401B-95C3-CF39B1E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98D8A-AB4D-4E50-B9D4-A84120AB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364C-8DB3-47A8-BB73-564C129E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770A4-2757-4345-B3B4-93620AFC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2834-584A-4C13-8086-FFAD67A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09C6-BF28-4A2D-A12B-94CE4DC4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EBB05-6288-4AD8-BF1C-D369B04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67CC3-B439-4E02-A1BB-3F996B97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57D0-3EF0-4C28-824E-4314A10A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F6EE-FAB4-4EA2-989D-CC0C2B2D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5165-C951-4916-9E31-B4C1CAFD2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7288E-C7E5-428F-AC6C-B231F99A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847FB-51DB-4339-A825-C23A9F7B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A910-F116-4DAC-A3DB-828EFF9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180E-365B-4F69-AE49-2B9D0CF9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AD48-EFED-473A-BD59-24AB40CF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6B445-8A8C-49ED-A34C-F51A1836C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7DDB-03B2-463A-B07A-0B06D0A32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AB91-018E-455C-848E-622F6DA1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0B579-0D46-4C04-85CF-FF3F5D90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3C061-53DF-4A13-BC82-9FE1938E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2D338-3FE5-491C-A904-9EEB04BB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08E62-3ACD-4515-A759-D4174126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4914-A0EE-4A42-92C8-753942C90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BD6F-4C40-4866-866D-C5EA6E021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F495-80EE-4A18-8C1D-E9BE31C86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E301A4-5984-4681-931A-EE8EC336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96" y="2248996"/>
            <a:ext cx="5600000" cy="3580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3513171"/>
            <a:ext cx="11772900" cy="3960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79D66-1F3B-4F94-902A-64A113732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36" y="865118"/>
            <a:ext cx="5261920" cy="282884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359" y="1683060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rgbClr val="7E327B"/>
                </a:solidFill>
                <a:latin typeface="Ubuntu" pitchFamily="34" charset="0"/>
              </a:rPr>
              <a:t>Group 6</a:t>
            </a:r>
          </a:p>
          <a:p>
            <a:endParaRPr lang="en-US" sz="4400" dirty="0">
              <a:solidFill>
                <a:srgbClr val="7E327B"/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1494880" y="5195555"/>
            <a:ext cx="9621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Charlie Crewe, George Flude, Alex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Polley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and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Callum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Walsh.</a:t>
            </a: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334" y="-262642"/>
            <a:ext cx="13070892" cy="7120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231" y="2813988"/>
            <a:ext cx="5743762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Any questions?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07ED2C-490E-44BD-8B5D-38C22921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24" y="-813237"/>
            <a:ext cx="9700752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48A370-B467-495F-BBAD-3FE1120B7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569" y="448752"/>
            <a:ext cx="6687326" cy="668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F2DB92-3B80-49BD-9B09-4054E4DF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13345C-9F10-4FF6-A866-18B8B06A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76" y="-1252089"/>
            <a:ext cx="11772900" cy="5764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CC342-A6A5-49F1-853E-B9A5DA3D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28700-AAF6-417B-BEFB-1B91E051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0559" y="1128059"/>
            <a:ext cx="14166374" cy="6936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C42448-4B43-496C-A7FA-D061D1D4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665" y="-294359"/>
            <a:ext cx="7399565" cy="338616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3DCCCAF-FCC9-417C-AE4E-4A6AC05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222" y="-559682"/>
            <a:ext cx="9144000" cy="2387600"/>
          </a:xfrm>
          <a:effectLst>
            <a:softEdge rad="12700"/>
          </a:effectLst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rgbClr val="7E327B"/>
                </a:solidFill>
                <a:effectLst>
                  <a:glow rad="63500">
                    <a:srgbClr val="8DF0FD">
                      <a:alpha val="40000"/>
                    </a:srgbClr>
                  </a:glow>
                </a:effectLst>
                <a:latin typeface="Ubuntu" pitchFamily="34" charset="0"/>
              </a:rPr>
              <a:t>Psychograph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CF627-8CB3-4C2A-B898-10CE36D2F4C1}"/>
              </a:ext>
            </a:extLst>
          </p:cNvPr>
          <p:cNvSpPr/>
          <p:nvPr/>
        </p:nvSpPr>
        <p:spPr>
          <a:xfrm>
            <a:off x="6406396" y="409062"/>
            <a:ext cx="52188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Name: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Maarii</a:t>
            </a: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Age: 48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Occupation: Admin/Sales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Marital Status: Married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89321-9E28-4561-964E-BEBB8C2FA94D}"/>
              </a:ext>
            </a:extLst>
          </p:cNvPr>
          <p:cNvSpPr txBox="1"/>
          <p:nvPr/>
        </p:nvSpPr>
        <p:spPr>
          <a:xfrm>
            <a:off x="741486" y="2400274"/>
            <a:ext cx="4297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Likes: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Sweet pastries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Chocolates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Toffees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Biscuits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Apple Pie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Green Tea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Earl Grey</a:t>
            </a:r>
          </a:p>
          <a:p>
            <a:r>
              <a:rPr lang="en-GB" dirty="0"/>
              <a:t>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AAB6-A158-4F41-A4B5-D55897ACC448}"/>
              </a:ext>
            </a:extLst>
          </p:cNvPr>
          <p:cNvSpPr txBox="1"/>
          <p:nvPr/>
        </p:nvSpPr>
        <p:spPr>
          <a:xfrm>
            <a:off x="4854194" y="2927707"/>
            <a:ext cx="7470941" cy="4524315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Animals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Cats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Horse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Music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Country Rock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80’s Pop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Fears/Dislikes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Insects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Large Dogs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Scaled creatures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Heights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40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Alpha Gameplay</a:t>
            </a:r>
            <a:endParaRPr lang="en-US" b="1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Usability Testing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04004"/>
            <a:ext cx="10515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Positive feedback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Art was pleasing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Players enjoyed interacting with the environment.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Liked the freedom of being able to choose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colour</a:t>
            </a:r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Usability Testing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04004"/>
            <a:ext cx="10515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Constructive feedback 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Input felt unsatisfying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Some of the </a:t>
            </a:r>
            <a:r>
              <a:rPr lang="en-US" sz="3600" b="1" dirty="0" err="1">
                <a:solidFill>
                  <a:srgbClr val="7E327B"/>
                </a:solidFill>
                <a:latin typeface="Ubuntu" pitchFamily="34" charset="0"/>
              </a:rPr>
              <a:t>colours</a:t>
            </a:r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 were over-exposed</a:t>
            </a:r>
          </a:p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UI interfered with game a lot</a:t>
            </a: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  <a:p>
            <a:endParaRPr lang="en-US" sz="36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1055C9-D2AD-49E9-801F-B8988B5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8DA82-9294-4618-9823-3D596BEB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2139179" cy="6613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7625443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Platform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FBD5-2C2B-4A1A-A53F-6D1B43FE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55931"/>
            <a:ext cx="10515600" cy="4800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E327B"/>
                </a:solidFill>
                <a:latin typeface="Ubuntu" pitchFamily="34" charset="0"/>
              </a:rPr>
              <a:t>Tablet</a:t>
            </a:r>
          </a:p>
          <a:p>
            <a:pPr lvl="1"/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Screen size suitable for psychographic</a:t>
            </a:r>
          </a:p>
          <a:p>
            <a:pPr lvl="1"/>
            <a:endParaRPr lang="en-US" sz="3200" b="1" dirty="0">
              <a:solidFill>
                <a:srgbClr val="7E327B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9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3070892" cy="712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10515600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What we have done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5B0520-DCBC-4087-9AA6-BFAD4FCC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Polish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Fixed </a:t>
            </a:r>
            <a:r>
              <a:rPr lang="en-US" sz="2800" b="1" dirty="0" err="1">
                <a:solidFill>
                  <a:srgbClr val="7E327B"/>
                </a:solidFill>
                <a:latin typeface="Ubuntu" pitchFamily="34" charset="0"/>
              </a:rPr>
              <a:t>colouring</a:t>
            </a:r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 values that weren’t working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Rebuilt scenes outside of the prototype version</a:t>
            </a:r>
          </a:p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Visual feedback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Particle effects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Cat sprites</a:t>
            </a:r>
          </a:p>
        </p:txBody>
      </p:sp>
    </p:spTree>
    <p:extLst>
      <p:ext uri="{BB962C8B-B14F-4D97-AF65-F5344CB8AC3E}">
        <p14:creationId xmlns:p14="http://schemas.microsoft.com/office/powerpoint/2010/main" val="236097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C04B60-8F5B-4E04-BD16-AC2AEE4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334" y="-419099"/>
            <a:ext cx="12450470" cy="770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7590C-EB2D-497B-8500-61F400BA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01" y="-373741"/>
            <a:ext cx="12450467" cy="7701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3E1D-25F3-4A47-84C9-99E74D94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8372" y="800100"/>
            <a:ext cx="13070892" cy="7120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91DD2-4970-42D4-9971-FC8322C09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58991"/>
            <a:ext cx="10515600" cy="3489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CB3F-F892-4D3F-8FB1-B73976B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7E327B"/>
                </a:solidFill>
                <a:latin typeface="Ubuntu" pitchFamily="34" charset="0"/>
              </a:rPr>
              <a:t>What needs to be done</a:t>
            </a:r>
            <a:endParaRPr lang="en-US" b="1" dirty="0">
              <a:latin typeface="Ubuntu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5B0520-DCBC-4087-9AA6-BFAD4FCC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29554"/>
            <a:ext cx="10515600" cy="480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Polish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Zoom Coding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Link the reward to the particles and sprites</a:t>
            </a:r>
          </a:p>
          <a:p>
            <a:pPr lvl="1"/>
            <a:endParaRPr lang="en-US" sz="2800" b="1" dirty="0">
              <a:solidFill>
                <a:srgbClr val="7E327B"/>
              </a:solidFill>
              <a:latin typeface="Ubuntu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7E327B"/>
                </a:solidFill>
                <a:latin typeface="Ubuntu" pitchFamily="34" charset="0"/>
              </a:rPr>
              <a:t>Audio feedback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Ambient sounds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Music</a:t>
            </a:r>
          </a:p>
          <a:p>
            <a:pPr lvl="1"/>
            <a:r>
              <a:rPr lang="en-US" sz="2800" b="1" dirty="0">
                <a:solidFill>
                  <a:srgbClr val="7E327B"/>
                </a:solidFill>
                <a:latin typeface="Ubuntu" pitchFamily="34" charset="0"/>
              </a:rPr>
              <a:t>Sound effects</a:t>
            </a:r>
          </a:p>
        </p:txBody>
      </p:sp>
    </p:spTree>
    <p:extLst>
      <p:ext uri="{BB962C8B-B14F-4D97-AF65-F5344CB8AC3E}">
        <p14:creationId xmlns:p14="http://schemas.microsoft.com/office/powerpoint/2010/main" val="23173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163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Ubuntu</vt:lpstr>
      <vt:lpstr>Office Theme</vt:lpstr>
      <vt:lpstr>PowerPoint Presentation</vt:lpstr>
      <vt:lpstr>PowerPoint Presentation</vt:lpstr>
      <vt:lpstr>Psychograph</vt:lpstr>
      <vt:lpstr>Alpha Gameplay</vt:lpstr>
      <vt:lpstr>Usability Testing</vt:lpstr>
      <vt:lpstr>Usability Testing</vt:lpstr>
      <vt:lpstr>Platform</vt:lpstr>
      <vt:lpstr>What we have done</vt:lpstr>
      <vt:lpstr>What needs to be done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maarii</dc:title>
  <dc:creator>Geggit Glu</dc:creator>
  <cp:lastModifiedBy>Geggit Glu</cp:lastModifiedBy>
  <cp:revision>49</cp:revision>
  <dcterms:modified xsi:type="dcterms:W3CDTF">2018-03-06T21:27:08Z</dcterms:modified>
</cp:coreProperties>
</file>