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80" r:id="rId3"/>
    <p:sldId id="281" r:id="rId4"/>
    <p:sldId id="282" r:id="rId5"/>
    <p:sldId id="276" r:id="rId6"/>
    <p:sldId id="291" r:id="rId7"/>
    <p:sldId id="273" r:id="rId8"/>
    <p:sldId id="284" r:id="rId9"/>
    <p:sldId id="289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DFFB"/>
    <a:srgbClr val="8DF0FD"/>
    <a:srgbClr val="7E3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D2DB-8D62-44DC-A2D3-423BF1CD3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CA66E-BF30-4A18-BF94-DADE3FE22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D69B8-509E-44FF-B477-0CA5A020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EA79-98BA-4ECF-BA1B-077BB47D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4F35-BC79-4D0B-85E3-EFA4ACC7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9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BDF9-D07F-49FB-9504-1698C1A0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1B830-713A-45D3-8391-D993D2706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A0EB-47A7-40C3-9C24-92F64D0E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D7E06-ECBB-4534-9708-E031D9E1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B8348-2DD4-4197-B1CA-7F62DB0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1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0D5F0-A6B5-4472-A81A-13D21EA37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02F3D-8B8C-44BC-B8D8-6BD300CBA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8D0D7-5FC0-4363-9D21-1A829C0A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73668-8C1B-4B4A-AE0E-345E3C25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E2EF9-BEFF-4D58-B580-69864426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A0B2-E41C-4FED-9ED3-40C6C73B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CE01-CF15-4D03-9DE5-D4EA9BD0F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5A946-82C8-4410-9476-58D3070F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4E652-312A-44D5-9561-C61C9D6E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F9983-6B32-4807-826E-280E1566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9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AC23-B26A-4090-8361-1851F1E8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8ED4-C5A2-4E86-BA8F-CBD11F07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0293F-3671-4938-BECC-2A4871B4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AB9A-F6DE-46A9-A026-25717B8D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AFFE0-B8BB-403D-9A25-20343F23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3CDE-AD54-44EB-9F97-2219527B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1CA7-C5C0-4ADF-8A74-2DD371B5C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408EA-CCE4-4409-95DF-321DF8CCC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F515-8CB1-4BC4-AF60-1190566A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C352F-77AE-4B6C-962A-EF90991D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8C6F9-D803-4BA6-AB2A-56FB0FF5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4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D4FE-D954-4605-9D25-7425DCD9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C0556-A652-42FA-80C0-EEFFC2933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A7ABB-5E4B-4B69-8422-BA3814480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6AA42-0962-42FD-A009-B272BF507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D1209-0565-4335-9F2E-CB0A7BD08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8476E-FE3A-4068-9D29-D3FC7B55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2DFE6-D20C-401B-95C3-CF39B1EE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98D8A-AB4D-4E50-B9D4-A84120AB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364C-8DB3-47A8-BB73-564C129E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770A4-2757-4345-B3B4-93620AFC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42834-584A-4C13-8086-FFAD67A9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209C6-BF28-4A2D-A12B-94CE4DC4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7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EBB05-6288-4AD8-BF1C-D369B048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67CC3-B439-4E02-A1BB-3F996B97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557D0-3EF0-4C28-824E-4314A10A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5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F6EE-FAB4-4EA2-989D-CC0C2B2D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5165-C951-4916-9E31-B4C1CAFD2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7288E-C7E5-428F-AC6C-B231F99AE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847FB-51DB-4339-A825-C23A9F7B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A910-F116-4DAC-A3DB-828EFF9E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180E-365B-4F69-AE49-2B9D0CF9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6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AD48-EFED-473A-BD59-24AB40CF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6B445-8A8C-49ED-A34C-F51A1836C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D7DDB-03B2-463A-B07A-0B06D0A32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3AB91-018E-455C-848E-622F6DA1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0B579-0D46-4C04-85CF-FF3F5D90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3C061-53DF-4A13-BC82-9FE1938E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3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2D338-3FE5-491C-A904-9EEB04BB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08E62-3ACD-4515-A759-D41741268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24914-A0EE-4A42-92C8-753942C90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EBD6F-4C40-4866-866D-C5EA6E021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0F495-80EE-4A18-8C1D-E9BE31C86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0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NaBh00zNqc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F2DB92-3B80-49BD-9B09-4054E4DF2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CC342-A6A5-49F1-853E-B9A5DA3D8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728700-AAF6-417B-BEFB-1B91E0518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8665" y="3053443"/>
            <a:ext cx="11772900" cy="3960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E79D66-1F3B-4F94-902A-64A113732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06" y="1894701"/>
            <a:ext cx="4310743" cy="2317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42448-4B43-496C-A7FA-D061D1D44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8665" y="-294359"/>
            <a:ext cx="7399565" cy="338616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3DCCCAF-FCC9-417C-AE4E-4A6AC0518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41536" y="-165748"/>
            <a:ext cx="9144000" cy="2387600"/>
          </a:xfrm>
          <a:effectLst>
            <a:softEdge rad="12700"/>
          </a:effectLst>
        </p:spPr>
        <p:txBody>
          <a:bodyPr>
            <a:normAutofit/>
          </a:bodyPr>
          <a:lstStyle/>
          <a:p>
            <a:r>
              <a:rPr lang="en-GB" sz="11500" b="1" dirty="0">
                <a:solidFill>
                  <a:srgbClr val="7E327B"/>
                </a:solidFill>
                <a:effectLst>
                  <a:glow rad="63500">
                    <a:srgbClr val="8DF0FD">
                      <a:alpha val="40000"/>
                    </a:srgbClr>
                  </a:glow>
                </a:effectLst>
                <a:latin typeface="Ubuntu" pitchFamily="34" charset="0"/>
              </a:rPr>
              <a:t>Aurora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98222" y="2705894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7E327B"/>
                </a:solidFill>
                <a:latin typeface="Ubuntu" pitchFamily="34" charset="0"/>
              </a:rPr>
              <a:t>Group 6</a:t>
            </a:r>
          </a:p>
          <a:p>
            <a:endParaRPr lang="en-US" dirty="0">
              <a:solidFill>
                <a:srgbClr val="7E327B"/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CF627-8CB3-4C2A-B898-10CE36D2F4C1}"/>
              </a:ext>
            </a:extLst>
          </p:cNvPr>
          <p:cNvSpPr/>
          <p:nvPr/>
        </p:nvSpPr>
        <p:spPr>
          <a:xfrm>
            <a:off x="828947" y="4629619"/>
            <a:ext cx="96213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Charlie Crewe, George Flude, Alex </a:t>
            </a:r>
            <a:r>
              <a:rPr lang="en-US" sz="3600" b="1" dirty="0" err="1">
                <a:solidFill>
                  <a:srgbClr val="7E327B"/>
                </a:solidFill>
                <a:latin typeface="Ubuntu" pitchFamily="34" charset="0"/>
              </a:rPr>
              <a:t>Polley</a:t>
            </a: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 and </a:t>
            </a:r>
            <a:r>
              <a:rPr lang="en-US" sz="3600" b="1" dirty="0" err="1">
                <a:solidFill>
                  <a:srgbClr val="7E327B"/>
                </a:solidFill>
                <a:latin typeface="Ubuntu" pitchFamily="34" charset="0"/>
              </a:rPr>
              <a:t>Callum</a:t>
            </a: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 Walsh.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E301A4-5984-4681-931A-EE8EC3366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928" y="289957"/>
            <a:ext cx="5600000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C04B60-8F5B-4E04-BD16-AC2AEE47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7590C-EB2D-497B-8500-61F400BA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3070892" cy="712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10515600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What needs to be done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BD5-2C2B-4A1A-A53F-6D1B43FE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72040"/>
            <a:ext cx="10894527" cy="4285960"/>
          </a:xfrm>
        </p:spPr>
        <p:txBody>
          <a:bodyPr numCol="1">
            <a:normAutofit/>
          </a:bodyPr>
          <a:lstStyle/>
          <a:p>
            <a:r>
              <a:rPr lang="en-US" sz="4400" b="1" dirty="0">
                <a:solidFill>
                  <a:srgbClr val="7E327B"/>
                </a:solidFill>
                <a:latin typeface="Ubuntu" pitchFamily="34" charset="0"/>
              </a:rPr>
              <a:t>Modular construction of scenery</a:t>
            </a:r>
          </a:p>
          <a:p>
            <a:r>
              <a:rPr lang="en-US" sz="4400" b="1" dirty="0" err="1">
                <a:solidFill>
                  <a:srgbClr val="7E327B"/>
                </a:solidFill>
                <a:latin typeface="Ubuntu" pitchFamily="34" charset="0"/>
              </a:rPr>
              <a:t>Customisation</a:t>
            </a:r>
            <a:endParaRPr lang="en-US" sz="4400" b="1" dirty="0">
              <a:solidFill>
                <a:srgbClr val="7E327B"/>
              </a:solidFill>
              <a:latin typeface="Ubuntu" pitchFamily="34" charset="0"/>
            </a:endParaRPr>
          </a:p>
          <a:p>
            <a:r>
              <a:rPr lang="en-US" sz="4400" b="1" dirty="0">
                <a:solidFill>
                  <a:srgbClr val="7E327B"/>
                </a:solidFill>
                <a:latin typeface="Ubuntu" pitchFamily="34" charset="0"/>
              </a:rPr>
              <a:t>Refinement of </a:t>
            </a:r>
            <a:r>
              <a:rPr lang="en-US" sz="4400" b="1" dirty="0" err="1">
                <a:solidFill>
                  <a:srgbClr val="7E327B"/>
                </a:solidFill>
                <a:latin typeface="Ubuntu" pitchFamily="34" charset="0"/>
              </a:rPr>
              <a:t>colour</a:t>
            </a:r>
            <a:r>
              <a:rPr lang="en-US" sz="4400" b="1" dirty="0">
                <a:solidFill>
                  <a:srgbClr val="7E327B"/>
                </a:solidFill>
                <a:latin typeface="Ubuntu" pitchFamily="34" charset="0"/>
              </a:rPr>
              <a:t> loop</a:t>
            </a:r>
          </a:p>
          <a:p>
            <a:r>
              <a:rPr lang="en-US" sz="4400" b="1" dirty="0">
                <a:solidFill>
                  <a:srgbClr val="7E327B"/>
                </a:solidFill>
                <a:latin typeface="Ubuntu" pitchFamily="34" charset="0"/>
              </a:rPr>
              <a:t>Playtest</a:t>
            </a:r>
          </a:p>
        </p:txBody>
      </p:sp>
    </p:spTree>
    <p:extLst>
      <p:ext uri="{BB962C8B-B14F-4D97-AF65-F5344CB8AC3E}">
        <p14:creationId xmlns:p14="http://schemas.microsoft.com/office/powerpoint/2010/main" val="231731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F2DB92-3B80-49BD-9B09-4054E4DF2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CC342-A6A5-49F1-853E-B9A5DA3D8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728700-AAF6-417B-BEFB-1B91E0518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8665" y="3053443"/>
            <a:ext cx="11772900" cy="3960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42448-4B43-496C-A7FA-D061D1D44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8665" y="-294359"/>
            <a:ext cx="7399565" cy="338616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3DCCCAF-FCC9-417C-AE4E-4A6AC0518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98222" y="-559682"/>
            <a:ext cx="9144000" cy="2387600"/>
          </a:xfrm>
          <a:effectLst>
            <a:softEdge rad="12700"/>
          </a:effectLst>
        </p:spPr>
        <p:txBody>
          <a:bodyPr>
            <a:normAutofit/>
          </a:bodyPr>
          <a:lstStyle/>
          <a:p>
            <a:r>
              <a:rPr lang="en-GB" sz="7200" b="1" dirty="0">
                <a:solidFill>
                  <a:srgbClr val="7E327B"/>
                </a:solidFill>
                <a:effectLst>
                  <a:glow rad="63500">
                    <a:srgbClr val="8DF0FD">
                      <a:alpha val="40000"/>
                    </a:srgbClr>
                  </a:glow>
                </a:effectLst>
                <a:latin typeface="Ubuntu" pitchFamily="34" charset="0"/>
              </a:rPr>
              <a:t>Our Brief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CF627-8CB3-4C2A-B898-10CE36D2F4C1}"/>
              </a:ext>
            </a:extLst>
          </p:cNvPr>
          <p:cNvSpPr/>
          <p:nvPr/>
        </p:nvSpPr>
        <p:spPr>
          <a:xfrm>
            <a:off x="828947" y="4698901"/>
            <a:ext cx="99914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7E327B"/>
                </a:solidFill>
                <a:latin typeface="Ubuntu" pitchFamily="34" charset="0"/>
              </a:rPr>
              <a:t>Create a casual game that uses minimal inputs</a:t>
            </a:r>
          </a:p>
        </p:txBody>
      </p:sp>
    </p:spTree>
    <p:extLst>
      <p:ext uri="{BB962C8B-B14F-4D97-AF65-F5344CB8AC3E}">
        <p14:creationId xmlns:p14="http://schemas.microsoft.com/office/powerpoint/2010/main" val="197310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F2DB92-3B80-49BD-9B09-4054E4DF2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13345C-9F10-4FF6-A866-18B8B06A6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876" y="-1252089"/>
            <a:ext cx="11772900" cy="5764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CC342-A6A5-49F1-853E-B9A5DA3D8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728700-AAF6-417B-BEFB-1B91E0518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0559" y="1128059"/>
            <a:ext cx="14166374" cy="6936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42448-4B43-496C-A7FA-D061D1D44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8665" y="-294359"/>
            <a:ext cx="7399565" cy="338616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3DCCCAF-FCC9-417C-AE4E-4A6AC0518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98222" y="-559682"/>
            <a:ext cx="9144000" cy="2387600"/>
          </a:xfrm>
          <a:effectLst>
            <a:softEdge rad="12700"/>
          </a:effectLst>
        </p:spPr>
        <p:txBody>
          <a:bodyPr>
            <a:normAutofit/>
          </a:bodyPr>
          <a:lstStyle/>
          <a:p>
            <a:r>
              <a:rPr lang="en-GB" sz="7200" b="1" dirty="0">
                <a:solidFill>
                  <a:srgbClr val="7E327B"/>
                </a:solidFill>
                <a:effectLst>
                  <a:glow rad="63500">
                    <a:srgbClr val="8DF0FD">
                      <a:alpha val="40000"/>
                    </a:srgbClr>
                  </a:glow>
                </a:effectLst>
                <a:latin typeface="Ubuntu" pitchFamily="34" charset="0"/>
              </a:rPr>
              <a:t>Psychograph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CF627-8CB3-4C2A-B898-10CE36D2F4C1}"/>
              </a:ext>
            </a:extLst>
          </p:cNvPr>
          <p:cNvSpPr/>
          <p:nvPr/>
        </p:nvSpPr>
        <p:spPr>
          <a:xfrm>
            <a:off x="6406396" y="409062"/>
            <a:ext cx="52188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Name: </a:t>
            </a:r>
            <a:r>
              <a:rPr lang="en-US" sz="3600" b="1" dirty="0" err="1">
                <a:solidFill>
                  <a:srgbClr val="7E327B"/>
                </a:solidFill>
                <a:latin typeface="Ubuntu" pitchFamily="34" charset="0"/>
              </a:rPr>
              <a:t>Maarii</a:t>
            </a:r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Age: 48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Occupation: Admin/Sales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Marital Status: Married</a:t>
            </a: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89321-9E28-4561-964E-BEBB8C2FA94D}"/>
              </a:ext>
            </a:extLst>
          </p:cNvPr>
          <p:cNvSpPr txBox="1"/>
          <p:nvPr/>
        </p:nvSpPr>
        <p:spPr>
          <a:xfrm>
            <a:off x="741486" y="2400274"/>
            <a:ext cx="42978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Likes: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Sweet pastries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Chocolates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Toffees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Biscuits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Apple Pie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Green Tea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Earl Grey</a:t>
            </a:r>
          </a:p>
          <a:p>
            <a:r>
              <a:rPr lang="en-GB" dirty="0"/>
              <a:t>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FAAB6-A158-4F41-A4B5-D55897ACC448}"/>
              </a:ext>
            </a:extLst>
          </p:cNvPr>
          <p:cNvSpPr txBox="1"/>
          <p:nvPr/>
        </p:nvSpPr>
        <p:spPr>
          <a:xfrm>
            <a:off x="4854194" y="2927707"/>
            <a:ext cx="7470941" cy="4524315"/>
          </a:xfrm>
          <a:prstGeom prst="rect">
            <a:avLst/>
          </a:prstGeom>
          <a:noFill/>
        </p:spPr>
        <p:txBody>
          <a:bodyPr wrap="square" numCol="2" spcCol="18000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Animals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Cats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Dogs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Horse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Music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Country Rock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80’s Pop</a:t>
            </a: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Fears/Dislikes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Insects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Large Dogs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Scaled creatures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Heights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40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F2DB92-3B80-49BD-9B09-4054E4DF2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CC342-A6A5-49F1-853E-B9A5DA3D8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742" y="-365720"/>
            <a:ext cx="12450467" cy="77010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42448-4B43-496C-A7FA-D061D1D44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8665" y="-294359"/>
            <a:ext cx="7399565" cy="338616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3DCCCAF-FCC9-417C-AE4E-4A6AC0518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98222" y="-559682"/>
            <a:ext cx="9144000" cy="2387600"/>
          </a:xfrm>
          <a:effectLst>
            <a:softEdge rad="12700"/>
          </a:effectLst>
        </p:spPr>
        <p:txBody>
          <a:bodyPr>
            <a:normAutofit/>
          </a:bodyPr>
          <a:lstStyle/>
          <a:p>
            <a:r>
              <a:rPr lang="en-GB" sz="7200" b="1" dirty="0">
                <a:solidFill>
                  <a:srgbClr val="7E327B"/>
                </a:solidFill>
                <a:effectLst>
                  <a:glow rad="63500">
                    <a:srgbClr val="8DF0FD">
                      <a:alpha val="40000"/>
                    </a:srgbClr>
                  </a:glow>
                </a:effectLst>
                <a:latin typeface="Ubuntu" pitchFamily="34" charset="0"/>
              </a:rPr>
              <a:t>Game Loop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EBC8BC5-0CFF-40B1-9EB3-443D4A50C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494" y="1748674"/>
            <a:ext cx="3201011" cy="18646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6002DE-02F4-49EC-9765-E4CAF99D0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514" y="4249718"/>
            <a:ext cx="3201011" cy="18646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EB73C0-14E8-4AD5-B7F6-382C9986B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853" y="4249718"/>
            <a:ext cx="3201011" cy="18646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C8AC2E9-A4D9-4E7F-B743-61EA87856F09}"/>
              </a:ext>
            </a:extLst>
          </p:cNvPr>
          <p:cNvSpPr txBox="1"/>
          <p:nvPr/>
        </p:nvSpPr>
        <p:spPr>
          <a:xfrm>
            <a:off x="4895850" y="2327065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E327B"/>
                </a:solidFill>
                <a:latin typeface="Ubuntu" pitchFamily="34" charset="0"/>
              </a:rPr>
              <a:t>Tap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02871-7977-41D6-9716-1A894E0A9744}"/>
              </a:ext>
            </a:extLst>
          </p:cNvPr>
          <p:cNvSpPr txBox="1"/>
          <p:nvPr/>
        </p:nvSpPr>
        <p:spPr>
          <a:xfrm>
            <a:off x="7183021" y="4828108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E327B"/>
                </a:solidFill>
                <a:latin typeface="Ubuntu" pitchFamily="34" charset="0"/>
              </a:rPr>
              <a:t>Colour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9D25DF-AC13-4818-8608-31952B10D822}"/>
              </a:ext>
            </a:extLst>
          </p:cNvPr>
          <p:cNvSpPr txBox="1"/>
          <p:nvPr/>
        </p:nvSpPr>
        <p:spPr>
          <a:xfrm>
            <a:off x="2494239" y="4828108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E327B"/>
                </a:solidFill>
                <a:latin typeface="Ubuntu" pitchFamily="34" charset="0"/>
              </a:rPr>
              <a:t>Reward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4EAFC6D-E3CB-47C1-9F8C-F37D387D3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353" y="2491604"/>
            <a:ext cx="1975121" cy="18094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4AC3CF-891B-479B-9B59-F07AB90DC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250951">
            <a:off x="5107128" y="5209652"/>
            <a:ext cx="1975121" cy="18094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E9F05DA-7D87-4B49-AD3D-4E321F146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512390">
            <a:off x="2823919" y="2541266"/>
            <a:ext cx="1975121" cy="180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3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1055C9-D2AD-49E9-801F-B8988B55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8DA82-9294-4618-9823-3D596BEB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Platform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BD5-2C2B-4A1A-A53F-6D1B43FE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29554"/>
            <a:ext cx="10515600" cy="48006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Tablet</a:t>
            </a:r>
          </a:p>
          <a:p>
            <a:pPr lvl="1"/>
            <a:r>
              <a:rPr lang="en-US" sz="3200" b="1" dirty="0">
                <a:solidFill>
                  <a:srgbClr val="7E327B"/>
                </a:solidFill>
                <a:latin typeface="Ubuntu" pitchFamily="34" charset="0"/>
              </a:rPr>
              <a:t>Screen size suitable for psychographic</a:t>
            </a:r>
          </a:p>
          <a:p>
            <a:pPr lvl="1"/>
            <a:endParaRPr lang="en-US" sz="3200" b="1" dirty="0">
              <a:solidFill>
                <a:srgbClr val="7E327B"/>
              </a:solidFill>
              <a:latin typeface="Ubuntu" pitchFamily="34" charset="0"/>
            </a:endParaRP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Mobile Devices</a:t>
            </a:r>
          </a:p>
          <a:p>
            <a:pPr lvl="1"/>
            <a:r>
              <a:rPr lang="en-US" sz="3200" b="1" dirty="0">
                <a:solidFill>
                  <a:srgbClr val="7E327B"/>
                </a:solidFill>
                <a:latin typeface="Ubuntu" pitchFamily="34" charset="0"/>
              </a:rPr>
              <a:t>Provides the means to play on-the-go</a:t>
            </a:r>
          </a:p>
        </p:txBody>
      </p:sp>
    </p:spTree>
    <p:extLst>
      <p:ext uri="{BB962C8B-B14F-4D97-AF65-F5344CB8AC3E}">
        <p14:creationId xmlns:p14="http://schemas.microsoft.com/office/powerpoint/2010/main" val="226259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1055C9-D2AD-49E9-801F-B8988B55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8DA82-9294-4618-9823-3D596BEB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Platform test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C334E8-278E-4D22-8797-DFBAF2B3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90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C04B60-8F5B-4E04-BD16-AC2AEE47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7590C-EB2D-497B-8500-61F400BA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Usability Testing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BD5-2C2B-4A1A-A53F-6D1B43FE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04004"/>
            <a:ext cx="10515600" cy="48006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Paint Strokes felt too repetitive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(Needs playtesting feedback) </a:t>
            </a:r>
          </a:p>
        </p:txBody>
      </p:sp>
    </p:spTree>
    <p:extLst>
      <p:ext uri="{BB962C8B-B14F-4D97-AF65-F5344CB8AC3E}">
        <p14:creationId xmlns:p14="http://schemas.microsoft.com/office/powerpoint/2010/main" val="21700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C04B60-8F5B-4E04-BD16-AC2AEE471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7590C-EB2D-497B-8500-61F400BA5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Playtest</a:t>
            </a:r>
            <a:endParaRPr lang="en-US" b="1" dirty="0">
              <a:latin typeface="Ubuntu" pitchFamily="34" charset="0"/>
            </a:endParaRPr>
          </a:p>
        </p:txBody>
      </p:sp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302CEADA-3C8B-435A-B092-2853094C748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2992582" y="1690688"/>
            <a:ext cx="5328063" cy="399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5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C04B60-8F5B-4E04-BD16-AC2AEE47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7590C-EB2D-497B-8500-61F400BA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3070892" cy="712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10515600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Strengths and Weaknesses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BD5-2C2B-4A1A-A53F-6D1B43FE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72040"/>
            <a:ext cx="5011887" cy="4800600"/>
          </a:xfrm>
        </p:spPr>
        <p:txBody>
          <a:bodyPr numCol="1">
            <a:normAutofit/>
          </a:bodyPr>
          <a:lstStyle/>
          <a:p>
            <a:r>
              <a:rPr lang="en-US" sz="4400" b="1" dirty="0">
                <a:solidFill>
                  <a:srgbClr val="7E327B"/>
                </a:solidFill>
                <a:latin typeface="Ubuntu" pitchFamily="34" charset="0"/>
              </a:rPr>
              <a:t>Strengths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CC7987-EEAB-43EA-B4A5-22185EEBE22C}"/>
              </a:ext>
            </a:extLst>
          </p:cNvPr>
          <p:cNvSpPr txBox="1">
            <a:spLocks/>
          </p:cNvSpPr>
          <p:nvPr/>
        </p:nvSpPr>
        <p:spPr>
          <a:xfrm>
            <a:off x="6408481" y="2612572"/>
            <a:ext cx="5011887" cy="48006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7E327B"/>
                </a:solidFill>
                <a:latin typeface="Ubuntu" pitchFamily="34" charset="0"/>
              </a:rPr>
              <a:t>Weaknesses</a:t>
            </a:r>
          </a:p>
          <a:p>
            <a:endParaRPr lang="en-US" sz="4000" b="1" dirty="0">
              <a:solidFill>
                <a:srgbClr val="7E327B"/>
              </a:solidFill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4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128</Words>
  <Application>Microsoft Office PowerPoint</Application>
  <PresentationFormat>Widescreen</PresentationFormat>
  <Paragraphs>56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Eras Bold ITC</vt:lpstr>
      <vt:lpstr>Ubuntu</vt:lpstr>
      <vt:lpstr>Office Theme</vt:lpstr>
      <vt:lpstr>Aurora</vt:lpstr>
      <vt:lpstr>Our Brief</vt:lpstr>
      <vt:lpstr>Psychograph</vt:lpstr>
      <vt:lpstr>Game Loop</vt:lpstr>
      <vt:lpstr>Platform</vt:lpstr>
      <vt:lpstr>Platform test</vt:lpstr>
      <vt:lpstr>Usability Testing</vt:lpstr>
      <vt:lpstr>Playtest</vt:lpstr>
      <vt:lpstr>Strengths and Weaknesses</vt:lpstr>
      <vt:lpstr>What needs to be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maarii</dc:title>
  <dc:creator>Geggit Glu</dc:creator>
  <cp:lastModifiedBy>Administrator</cp:lastModifiedBy>
  <cp:revision>41</cp:revision>
  <dcterms:modified xsi:type="dcterms:W3CDTF">2018-02-06T14:30:09Z</dcterms:modified>
</cp:coreProperties>
</file>