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400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07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6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251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3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1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7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9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3F2A2F7-9099-4BD7-A258-C0B98FBF26D1}" type="datetimeFigureOut">
              <a:rPr lang="en-GB" smtClean="0"/>
              <a:t>09/10/2017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EEF5A3-4BD7-4059-A7AB-B464F147EF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E23-A2A1-4A84-BD33-28D53BE27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CEA46-2D4C-4FFA-A109-60B8E895C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Charlie Crewe, George </a:t>
            </a:r>
            <a:r>
              <a:rPr lang="en-GB" dirty="0" err="1"/>
              <a:t>Flude</a:t>
            </a:r>
            <a:r>
              <a:rPr lang="en-GB" dirty="0"/>
              <a:t>, Alex </a:t>
            </a:r>
            <a:r>
              <a:rPr lang="en-GB" dirty="0" err="1"/>
              <a:t>Polley</a:t>
            </a:r>
            <a:r>
              <a:rPr lang="en-GB" dirty="0"/>
              <a:t> and Callum Walsh. </a:t>
            </a:r>
          </a:p>
        </p:txBody>
      </p:sp>
    </p:spTree>
    <p:extLst>
      <p:ext uri="{BB962C8B-B14F-4D97-AF65-F5344CB8AC3E}">
        <p14:creationId xmlns:p14="http://schemas.microsoft.com/office/powerpoint/2010/main" val="376265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1900-1EEC-476F-88F7-811D4BC7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01FE-0A50-4ACA-8C1C-CECA2017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16-25</a:t>
            </a:r>
          </a:p>
          <a:p>
            <a:r>
              <a:rPr lang="en-GB" sz="2400" dirty="0"/>
              <a:t>Fast, short bursts of action</a:t>
            </a:r>
          </a:p>
          <a:p>
            <a:r>
              <a:rPr lang="en-GB" sz="2000" dirty="0"/>
              <a:t>More susceptible to coercive monetisation techniques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4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8330-3DDC-4E46-9510-051C57B5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 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B94C-AB76-4EC4-9FAB-AD15AFF4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we’ll place and discuss mood boards for the Infinite runner </a:t>
            </a:r>
          </a:p>
        </p:txBody>
      </p:sp>
    </p:spTree>
    <p:extLst>
      <p:ext uri="{BB962C8B-B14F-4D97-AF65-F5344CB8AC3E}">
        <p14:creationId xmlns:p14="http://schemas.microsoft.com/office/powerpoint/2010/main" val="165649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6434-6075-4B36-8AE2-9CC93C56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D2B5-1582-40DE-9C32-9990615A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we’ll discuss and place the concept art for our Infinite runner </a:t>
            </a:r>
          </a:p>
        </p:txBody>
      </p:sp>
    </p:spTree>
    <p:extLst>
      <p:ext uri="{BB962C8B-B14F-4D97-AF65-F5344CB8AC3E}">
        <p14:creationId xmlns:p14="http://schemas.microsoft.com/office/powerpoint/2010/main" val="125050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EF54-89CF-4195-B26D-860EAC96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0A8C-90AC-4042-BD74-38D0E969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we’ll discuss and place the video of our Infinite runner prototype. </a:t>
            </a:r>
          </a:p>
        </p:txBody>
      </p:sp>
    </p:spTree>
    <p:extLst>
      <p:ext uri="{BB962C8B-B14F-4D97-AF65-F5344CB8AC3E}">
        <p14:creationId xmlns:p14="http://schemas.microsoft.com/office/powerpoint/2010/main" val="46253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9384-8FD1-4C47-8F42-0EF3C29B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Monetisation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C085-74B8-4C0C-9BAA-CAE040F6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Powerups</a:t>
            </a:r>
          </a:p>
          <a:p>
            <a:pPr lvl="1"/>
            <a:r>
              <a:rPr lang="en-GB" sz="2000" dirty="0"/>
              <a:t>Pay to make gameplay easier</a:t>
            </a:r>
          </a:p>
          <a:p>
            <a:r>
              <a:rPr lang="en-GB" sz="2400" dirty="0"/>
              <a:t>Personalisation</a:t>
            </a:r>
          </a:p>
          <a:p>
            <a:pPr lvl="1"/>
            <a:r>
              <a:rPr lang="en-GB" sz="2000" dirty="0"/>
              <a:t>Customisation</a:t>
            </a:r>
          </a:p>
          <a:p>
            <a:pPr lvl="1"/>
            <a:r>
              <a:rPr lang="en-GB" sz="2000" dirty="0"/>
              <a:t>Avatars</a:t>
            </a:r>
          </a:p>
          <a:p>
            <a:r>
              <a:rPr lang="en-GB" sz="2400" dirty="0"/>
              <a:t>Unlockable/Mementos </a:t>
            </a:r>
          </a:p>
          <a:p>
            <a:pPr lvl="1"/>
            <a:r>
              <a:rPr lang="en-GB" sz="2000" dirty="0"/>
              <a:t>Wallpapers</a:t>
            </a:r>
          </a:p>
          <a:p>
            <a:pPr lvl="1"/>
            <a:r>
              <a:rPr lang="en-GB" sz="2000" dirty="0"/>
              <a:t>Achievements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47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6F5E-1016-41B1-9342-A29C7E0B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Twitch base game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9E2B-02FF-4ECA-8B61-CD4CA434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Limit input to single tapping action</a:t>
            </a:r>
          </a:p>
          <a:p>
            <a:r>
              <a:rPr lang="en-GB" sz="2000" dirty="0"/>
              <a:t>Fast and short bursts of gameplay</a:t>
            </a:r>
          </a:p>
          <a:p>
            <a:r>
              <a:rPr lang="en-GB" sz="2000" dirty="0"/>
              <a:t>Accumulative rewards that require in game currency to avoid removal if you die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803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B98A-4C73-4C6B-B760-0F632113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4684-FAFA-4CC8-8753-937C52D1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18-25</a:t>
            </a:r>
          </a:p>
          <a:p>
            <a:r>
              <a:rPr lang="en-GB" dirty="0"/>
              <a:t>Fast, short bursts of gameplay</a:t>
            </a:r>
          </a:p>
          <a:p>
            <a:r>
              <a:rPr lang="en-GB" dirty="0"/>
              <a:t>Repetitive actions</a:t>
            </a:r>
          </a:p>
          <a:p>
            <a:r>
              <a:rPr lang="en-GB" dirty="0"/>
              <a:t>Coercive monetisation has greater influence</a:t>
            </a:r>
          </a:p>
        </p:txBody>
      </p:sp>
    </p:spTree>
    <p:extLst>
      <p:ext uri="{BB962C8B-B14F-4D97-AF65-F5344CB8AC3E}">
        <p14:creationId xmlns:p14="http://schemas.microsoft.com/office/powerpoint/2010/main" val="102484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44BB-DD1A-4404-8297-5B942FAA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 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989E-5072-4ED6-B449-E66F7401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we’ll discuss and place our Twitch base game’s mood board.   </a:t>
            </a:r>
          </a:p>
        </p:txBody>
      </p:sp>
    </p:spTree>
    <p:extLst>
      <p:ext uri="{BB962C8B-B14F-4D97-AF65-F5344CB8AC3E}">
        <p14:creationId xmlns:p14="http://schemas.microsoft.com/office/powerpoint/2010/main" val="239088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1CA0-3CB6-4B4F-806B-83924F91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30D4-8FB7-49A2-8E16-DAEAE07B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we’ll place and discuss any concept art </a:t>
            </a:r>
          </a:p>
        </p:txBody>
      </p:sp>
    </p:spTree>
    <p:extLst>
      <p:ext uri="{BB962C8B-B14F-4D97-AF65-F5344CB8AC3E}">
        <p14:creationId xmlns:p14="http://schemas.microsoft.com/office/powerpoint/2010/main" val="384299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88CD-08DC-4132-B546-D79F4FCC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E4D3-231F-4DFF-9E8D-D4070F9F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we’ll discuss and place a video of our prototype for our Twitch base game. </a:t>
            </a:r>
          </a:p>
        </p:txBody>
      </p:sp>
    </p:spTree>
    <p:extLst>
      <p:ext uri="{BB962C8B-B14F-4D97-AF65-F5344CB8AC3E}">
        <p14:creationId xmlns:p14="http://schemas.microsoft.com/office/powerpoint/2010/main" val="73363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440D-6A02-4B0F-AB3B-AD074BC4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goal &amp; learning outcomes.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5BDB-F14D-4AF7-8CD4-16475F1C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Goal: Use coercive monetisation techniques to generate revenue for a mobile game.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Learning outcomes</a:t>
            </a:r>
          </a:p>
          <a:p>
            <a:pPr lvl="1"/>
            <a:r>
              <a:rPr lang="en-GB" sz="2000" dirty="0"/>
              <a:t>Establish constraints that keep the project on track, and maintains a consistent flow of design and management.</a:t>
            </a:r>
          </a:p>
          <a:p>
            <a:pPr lvl="1"/>
            <a:r>
              <a:rPr lang="en-GB" sz="2000" dirty="0"/>
              <a:t>Able to realistically adhere to milestones and set deadlines for the project. </a:t>
            </a:r>
          </a:p>
          <a:p>
            <a:pPr lvl="1"/>
            <a:r>
              <a:rPr lang="en-GB" sz="2000" dirty="0"/>
              <a:t>Gain an understanding of various monetisation methods used within the mobile game industry.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159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E464-CBBA-4F8C-9770-AD80E031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Monetisation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FC60-DA99-4746-96AC-898B4F2A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Rewards</a:t>
            </a:r>
          </a:p>
          <a:p>
            <a:pPr lvl="1"/>
            <a:r>
              <a:rPr lang="en-GB" dirty="0"/>
              <a:t>In-game currency</a:t>
            </a:r>
          </a:p>
          <a:p>
            <a:pPr lvl="1"/>
            <a:r>
              <a:rPr lang="en-GB" dirty="0"/>
              <a:t>Items</a:t>
            </a:r>
          </a:p>
          <a:p>
            <a:r>
              <a:rPr lang="en-GB" dirty="0"/>
              <a:t>Marketplace to sell items for in game currency</a:t>
            </a:r>
          </a:p>
          <a:p>
            <a:pPr lvl="1"/>
            <a:r>
              <a:rPr lang="en-GB" dirty="0"/>
              <a:t>Earn more in game currency</a:t>
            </a:r>
          </a:p>
          <a:p>
            <a:pPr lvl="1"/>
            <a:r>
              <a:rPr lang="en-GB" dirty="0"/>
              <a:t>Online marketplace</a:t>
            </a:r>
          </a:p>
          <a:p>
            <a:r>
              <a:rPr lang="en-GB" dirty="0"/>
              <a:t>Customisation and Personalisation</a:t>
            </a:r>
          </a:p>
          <a:p>
            <a:pPr lvl="1"/>
            <a:r>
              <a:rPr lang="en-GB" dirty="0"/>
              <a:t>Avatars</a:t>
            </a:r>
          </a:p>
          <a:p>
            <a:pPr lvl="1"/>
            <a:r>
              <a:rPr lang="en-GB" dirty="0"/>
              <a:t>Themes</a:t>
            </a:r>
          </a:p>
          <a:p>
            <a:r>
              <a:rPr lang="en-GB" dirty="0"/>
              <a:t>Respawn spends in game currency</a:t>
            </a:r>
          </a:p>
          <a:p>
            <a:pPr lvl="1"/>
            <a:r>
              <a:rPr lang="en-GB" dirty="0"/>
              <a:t>Reward removal</a:t>
            </a:r>
          </a:p>
          <a:p>
            <a:r>
              <a:rPr lang="en-GB" dirty="0"/>
              <a:t>Daily rewards</a:t>
            </a:r>
          </a:p>
          <a:p>
            <a:pPr lvl="1"/>
            <a:r>
              <a:rPr lang="en-GB" dirty="0"/>
              <a:t>Accumulate to weekly rewards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28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B391-7CB4-4F61-A7EA-D3B1D074B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204" y="381448"/>
            <a:ext cx="9418320" cy="4041648"/>
          </a:xfrm>
        </p:spPr>
        <p:txBody>
          <a:bodyPr/>
          <a:lstStyle/>
          <a:p>
            <a:r>
              <a:rPr lang="en-GB" dirty="0"/>
              <a:t>Thank you, any question? </a:t>
            </a:r>
          </a:p>
        </p:txBody>
      </p:sp>
    </p:spTree>
    <p:extLst>
      <p:ext uri="{BB962C8B-B14F-4D97-AF65-F5344CB8AC3E}">
        <p14:creationId xmlns:p14="http://schemas.microsoft.com/office/powerpoint/2010/main" val="396721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26F6-AEE8-4596-AB1E-67A780F9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A4EC-6263-4CED-B19B-B9453284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sz="2000" dirty="0"/>
          </a:p>
          <a:p>
            <a:pPr lvl="1"/>
            <a:r>
              <a:rPr lang="en-GB" sz="2000" dirty="0"/>
              <a:t>Hook/Trigger Model</a:t>
            </a:r>
          </a:p>
          <a:p>
            <a:pPr lvl="1"/>
            <a:r>
              <a:rPr lang="en-GB" sz="2000" dirty="0" err="1"/>
              <a:t>Gacha</a:t>
            </a:r>
            <a:endParaRPr lang="en-GB" sz="2000" dirty="0"/>
          </a:p>
          <a:p>
            <a:pPr lvl="1"/>
            <a:r>
              <a:rPr lang="en-GB" sz="2000" dirty="0"/>
              <a:t>Schedules and Contingencies</a:t>
            </a:r>
          </a:p>
          <a:p>
            <a:pPr lvl="1"/>
            <a:endParaRPr lang="en-GB" dirty="0"/>
          </a:p>
          <a:p>
            <a:pPr marL="27432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40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F507-C59D-4219-A1A0-0190E709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Pocket Pet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E37D-3DB0-4F48-8169-0FF8E036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GB" sz="2800" dirty="0"/>
              <a:t>Mechanics</a:t>
            </a:r>
          </a:p>
          <a:p>
            <a:pPr lvl="1"/>
            <a:r>
              <a:rPr lang="en-GB" sz="2000" dirty="0"/>
              <a:t>Feeding creatures</a:t>
            </a:r>
          </a:p>
          <a:p>
            <a:pPr lvl="1"/>
            <a:r>
              <a:rPr lang="en-GB" sz="2000" dirty="0"/>
              <a:t>Racing against diminishing values</a:t>
            </a:r>
          </a:p>
          <a:p>
            <a:pPr lvl="1"/>
            <a:r>
              <a:rPr lang="en-GB" sz="2000" dirty="0"/>
              <a:t>Minigames</a:t>
            </a:r>
          </a:p>
          <a:p>
            <a:pPr lvl="1"/>
            <a:endParaRPr lang="en-GB" sz="2000" dirty="0"/>
          </a:p>
          <a:p>
            <a:pPr marL="274320" lvl="1" indent="0" algn="r">
              <a:buNone/>
            </a:pPr>
            <a:endParaRPr lang="en-GB" sz="2800" b="1" dirty="0"/>
          </a:p>
          <a:p>
            <a:pPr marL="274320" lvl="1" indent="0">
              <a:buNone/>
            </a:pPr>
            <a:endParaRPr lang="en-GB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CD436-9E42-446B-84B9-2050DEC8CE4D}"/>
              </a:ext>
            </a:extLst>
          </p:cNvPr>
          <p:cNvSpPr txBox="1"/>
          <p:nvPr/>
        </p:nvSpPr>
        <p:spPr>
          <a:xfrm>
            <a:off x="7323756" y="3090684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338B5-60D2-4EE3-9D90-5EE6B76F496B}"/>
              </a:ext>
            </a:extLst>
          </p:cNvPr>
          <p:cNvSpPr txBox="1"/>
          <p:nvPr/>
        </p:nvSpPr>
        <p:spPr>
          <a:xfrm>
            <a:off x="8590494" y="4759542"/>
            <a:ext cx="126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REWARD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BCCE7-3AD5-431E-A928-9DCEF0015367}"/>
              </a:ext>
            </a:extLst>
          </p:cNvPr>
          <p:cNvSpPr txBox="1"/>
          <p:nvPr/>
        </p:nvSpPr>
        <p:spPr>
          <a:xfrm>
            <a:off x="5670957" y="4694380"/>
            <a:ext cx="16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CUSTOMISE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6FAA25-D7FD-426D-B047-3A11978CB052}"/>
              </a:ext>
            </a:extLst>
          </p:cNvPr>
          <p:cNvCxnSpPr/>
          <p:nvPr/>
        </p:nvCxnSpPr>
        <p:spPr>
          <a:xfrm>
            <a:off x="8590494" y="3460016"/>
            <a:ext cx="478005" cy="123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3E7D05-4B51-4678-AA5F-E6C00FC6B0DB}"/>
              </a:ext>
            </a:extLst>
          </p:cNvPr>
          <p:cNvCxnSpPr>
            <a:cxnSpLocks/>
          </p:cNvCxnSpPr>
          <p:nvPr/>
        </p:nvCxnSpPr>
        <p:spPr>
          <a:xfrm flipH="1">
            <a:off x="7323756" y="4944208"/>
            <a:ext cx="1149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1F517-491B-4E10-B729-DBC5A863FAB6}"/>
              </a:ext>
            </a:extLst>
          </p:cNvPr>
          <p:cNvCxnSpPr>
            <a:cxnSpLocks/>
          </p:cNvCxnSpPr>
          <p:nvPr/>
        </p:nvCxnSpPr>
        <p:spPr>
          <a:xfrm flipV="1">
            <a:off x="6635691" y="3460016"/>
            <a:ext cx="688065" cy="103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577C5F-1AEE-4B9E-811B-2160BD8FC3CB}"/>
              </a:ext>
            </a:extLst>
          </p:cNvPr>
          <p:cNvSpPr txBox="1"/>
          <p:nvPr/>
        </p:nvSpPr>
        <p:spPr>
          <a:xfrm>
            <a:off x="1400961" y="3682324"/>
            <a:ext cx="4974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Keep pet alive</a:t>
            </a:r>
          </a:p>
          <a:p>
            <a:r>
              <a:rPr lang="en-GB" sz="2400" dirty="0"/>
              <a:t>Obstacle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C61FC8-9B23-4451-924A-2EBC987F2DE9}"/>
              </a:ext>
            </a:extLst>
          </p:cNvPr>
          <p:cNvSpPr txBox="1"/>
          <p:nvPr/>
        </p:nvSpPr>
        <p:spPr>
          <a:xfrm>
            <a:off x="6849720" y="2358050"/>
            <a:ext cx="260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Game Loop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7508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0B67-42C1-487B-9C67-711B129C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C5A1-3F60-4DB6-9D50-8C31DEE9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7-12 year olds</a:t>
            </a:r>
          </a:p>
          <a:p>
            <a:r>
              <a:rPr lang="en-GB" sz="2400" dirty="0"/>
              <a:t>Female</a:t>
            </a:r>
          </a:p>
          <a:p>
            <a:r>
              <a:rPr lang="en-GB" sz="2400" dirty="0"/>
              <a:t>Impact of theme and art.</a:t>
            </a:r>
          </a:p>
          <a:p>
            <a:r>
              <a:rPr lang="en-GB" sz="2400" dirty="0"/>
              <a:t>Appropriate themes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2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C20E-AF43-4EB2-AD1D-384F7609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 boards </a:t>
            </a:r>
          </a:p>
        </p:txBody>
      </p:sp>
    </p:spTree>
    <p:extLst>
      <p:ext uri="{BB962C8B-B14F-4D97-AF65-F5344CB8AC3E}">
        <p14:creationId xmlns:p14="http://schemas.microsoft.com/office/powerpoint/2010/main" val="345573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10D5-A1F4-4DBA-B752-76C86B55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C1BB-1DF8-4118-BF6D-79853B24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we’ll place and discuss concept art for Pocket pets</a:t>
            </a:r>
          </a:p>
        </p:txBody>
      </p:sp>
    </p:spTree>
    <p:extLst>
      <p:ext uri="{BB962C8B-B14F-4D97-AF65-F5344CB8AC3E}">
        <p14:creationId xmlns:p14="http://schemas.microsoft.com/office/powerpoint/2010/main" val="82688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A283-671C-496C-BC9E-F80CA5D4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Monetisation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BCF4-FB02-45C4-B99D-789431AB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GB" sz="2400" dirty="0"/>
              <a:t>Upgrades</a:t>
            </a:r>
          </a:p>
          <a:p>
            <a:r>
              <a:rPr lang="en-GB" sz="2400" dirty="0"/>
              <a:t>Rewards	</a:t>
            </a:r>
          </a:p>
          <a:p>
            <a:pPr lvl="1"/>
            <a:r>
              <a:rPr lang="en-GB" sz="2000" dirty="0"/>
              <a:t>Using Schedules and contingencies</a:t>
            </a:r>
          </a:p>
          <a:p>
            <a:r>
              <a:rPr lang="en-GB" sz="2400" dirty="0"/>
              <a:t>In game currency</a:t>
            </a:r>
          </a:p>
          <a:p>
            <a:r>
              <a:rPr lang="en-GB" sz="2400" dirty="0"/>
              <a:t>Customisation</a:t>
            </a:r>
          </a:p>
          <a:p>
            <a:pPr lvl="1"/>
            <a:r>
              <a:rPr lang="en-GB" sz="2000" dirty="0"/>
              <a:t>Clothing</a:t>
            </a:r>
          </a:p>
          <a:p>
            <a:pPr lvl="1"/>
            <a:r>
              <a:rPr lang="en-GB" sz="2000" dirty="0"/>
              <a:t>Avatars</a:t>
            </a:r>
          </a:p>
          <a:p>
            <a:r>
              <a:rPr lang="en-GB" sz="2400" dirty="0" err="1"/>
              <a:t>Gacha</a:t>
            </a:r>
            <a:r>
              <a:rPr lang="en-GB" sz="2400" dirty="0"/>
              <a:t> </a:t>
            </a:r>
          </a:p>
          <a:p>
            <a:pPr marL="27432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5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17C5-9B8D-405A-B3B8-694DCEA0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runner concept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8883-6F68-49E3-960A-BB9CE871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On the rails</a:t>
            </a:r>
          </a:p>
          <a:p>
            <a:pPr lvl="1"/>
            <a:r>
              <a:rPr lang="en-GB" sz="2200" dirty="0"/>
              <a:t>Limits input needed</a:t>
            </a:r>
          </a:p>
          <a:p>
            <a:r>
              <a:rPr lang="en-GB" sz="2400" dirty="0"/>
              <a:t>2D camera perspective</a:t>
            </a:r>
          </a:p>
          <a:p>
            <a:endParaRPr lang="en-GB" sz="2400" dirty="0"/>
          </a:p>
          <a:p>
            <a:endParaRPr lang="en-GB" sz="24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258873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307</TotalTime>
  <Words>358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View</vt:lpstr>
      <vt:lpstr>Group 6</vt:lpstr>
      <vt:lpstr>Our goal &amp; learning outcomes. </vt:lpstr>
      <vt:lpstr>Our Research </vt:lpstr>
      <vt:lpstr>Pocket Pet Concept</vt:lpstr>
      <vt:lpstr>Target Audience</vt:lpstr>
      <vt:lpstr>Mood boards </vt:lpstr>
      <vt:lpstr>Concept art</vt:lpstr>
      <vt:lpstr>Monetisation </vt:lpstr>
      <vt:lpstr>Infinite runner concept  </vt:lpstr>
      <vt:lpstr>Target audience </vt:lpstr>
      <vt:lpstr>Mood boards </vt:lpstr>
      <vt:lpstr>Concept Art  </vt:lpstr>
      <vt:lpstr>Prototype  </vt:lpstr>
      <vt:lpstr>Monetisation </vt:lpstr>
      <vt:lpstr>Twitch base game Concept</vt:lpstr>
      <vt:lpstr>Target audience </vt:lpstr>
      <vt:lpstr>Mood boards </vt:lpstr>
      <vt:lpstr>Concept art </vt:lpstr>
      <vt:lpstr>Prototype</vt:lpstr>
      <vt:lpstr>Monetisation </vt:lpstr>
      <vt:lpstr>Thank you, any question?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6</dc:title>
  <dc:creator>Callum Walsh</dc:creator>
  <cp:lastModifiedBy>Geggit Glu</cp:lastModifiedBy>
  <cp:revision>20</cp:revision>
  <dcterms:created xsi:type="dcterms:W3CDTF">2017-10-07T17:56:18Z</dcterms:created>
  <dcterms:modified xsi:type="dcterms:W3CDTF">2017-10-09T15:57:15Z</dcterms:modified>
</cp:coreProperties>
</file>