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2035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7T18:41:13.58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0 3267 10250,'182'90'-96,"-1"-44"-161,91 44 802,46-44 640,45 45 256,0-1 97,90 1-257,1 0-672,-1-1-129,92 46-160,-46-45-127,0 45-97,0 0-64,-46-45 32,-45 45-96,-45 0 32,-45-45 0,-1 0-32,-90-1 64,-46 1-64,-44-45-161,-92-1 161,0 0 32,1-45-32,-46 46 0,0-46 128,0 0 129,-46 0-65,46 0-64,-45 0 128,45 0 0,-45 0 129,45 0-97,0 0-160,0 0-32,0 0-32,0 45-32,0-45 0,0 0-32,0 0 32,-46 45-32,46-45-160,0 0-192,0 0-161,0 0-224,0 0-1153,0 0-3106,0 46-5222</inkml:trace>
  <inkml:trace contextRef="#ctx0" brushRef="#br0" timeOffset="3266.2901">8029 1 15246,'-45'453'737,"-1"91"-577,46-45-64,0 0 65,136-45-161,91 0 288,45-91-288,91-91-417,0 0-672,91-45-961,0-1-2242,-1-44-929</inkml:trace>
  <inkml:trace contextRef="#ctx0" brushRef="#br0" timeOffset="7381.0954">3901 273 16464,'-317'272'448,"-46"91"-544,0 45 128,-45 45 224,-1 1 257,92 0 351,44-1 1,137-45-512,91-45-97,90-45-224,137-46-160,90-91 32,46-45-32,45-45 128,45-45 0,45-1-32,1-45 32,0 45 0,-1 46 32,-44 0 96,-46 45-32,-91 45 64,-91 91-160,-181 1 0,0-47 128,-136 46-96,-45 1 32,-46-1 0,-45-45-160,-1-1-96,1-44-128,0-46-705,45 0-929,0-45-833,46-46-2338,90-45-3267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D2DB-8D62-44DC-A2D3-423BF1CD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CA66E-BF30-4A18-BF94-DADE3FE2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69B8-509E-44FF-B477-0CA5A02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EA79-98BA-4ECF-BA1B-077BB47D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F35-BC79-4D0B-85E3-EFA4ACC7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BDF9-D07F-49FB-9504-1698C1A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1B830-713A-45D3-8391-D993D270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A0EB-47A7-40C3-9C24-92F64D0E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7E06-ECBB-4534-9708-E031D9E1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8348-2DD4-4197-B1CA-7F62DB0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0D5F0-A6B5-4472-A81A-13D21EA37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2F3D-8B8C-44BC-B8D8-6BD300CBA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D0D7-5FC0-4363-9D21-1A829C0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3668-8C1B-4B4A-AE0E-345E3C2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2EF9-BEFF-4D58-B580-69864426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0B2-E41C-4FED-9ED3-40C6C73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E01-CF15-4D03-9DE5-D4EA9BD0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A946-82C8-4410-9476-58D3070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E652-312A-44D5-9561-C61C9D6E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9983-6B32-4807-826E-280E1566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AC23-B26A-4090-8361-1851F1E8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ED4-C5A2-4E86-BA8F-CBD11F07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293F-3671-4938-BECC-2A4871B4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AB9A-F6DE-46A9-A026-25717B8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FFE0-B8BB-403D-9A25-20343F23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CDE-AD54-44EB-9F97-2219527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1CA7-C5C0-4ADF-8A74-2DD371B5C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08EA-CCE4-4409-95DF-321DF8CC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F515-8CB1-4BC4-AF60-1190566A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352F-77AE-4B6C-962A-EF90991D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8C6F9-D803-4BA6-AB2A-56FB0FF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D4FE-D954-4605-9D25-7425DCD9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0556-A652-42FA-80C0-EEFFC29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A7ABB-5E4B-4B69-8422-BA381448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AA42-0962-42FD-A009-B272BF5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D1209-0565-4335-9F2E-CB0A7BD08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476E-FE3A-4068-9D29-D3FC7B5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2DFE6-D20C-401B-95C3-CF39B1E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98D8A-AB4D-4E50-B9D4-A84120AB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364C-8DB3-47A8-BB73-564C129E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70A4-2757-4345-B3B4-93620AFC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42834-584A-4C13-8086-FFAD67A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209C6-BF28-4A2D-A12B-94CE4DC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EBB05-6288-4AD8-BF1C-D369B04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67CC3-B439-4E02-A1BB-3F996B97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57D0-3EF0-4C28-824E-4314A10A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F6EE-FAB4-4EA2-989D-CC0C2B2D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5165-C951-4916-9E31-B4C1CAFD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7288E-C7E5-428F-AC6C-B231F99A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847FB-51DB-4339-A825-C23A9F7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A910-F116-4DAC-A3DB-828EFF9E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180E-365B-4F69-AE49-2B9D0CF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AD48-EFED-473A-BD59-24AB40CF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6B445-8A8C-49ED-A34C-F51A1836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7DDB-03B2-463A-B07A-0B06D0A32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AB91-018E-455C-848E-622F6DA1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B579-0D46-4C04-85CF-FF3F5D90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3C061-53DF-4A13-BC82-9FE1938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2D338-3FE5-491C-A904-9EEB04BB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08E62-3ACD-4515-A759-D4174126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4914-A0EE-4A42-92C8-753942C9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BD6F-4C40-4866-866D-C5EA6E021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F495-80EE-4A18-8C1D-E9BE31C8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665" y="3053443"/>
            <a:ext cx="11772900" cy="3960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79D66-1F3B-4F94-902A-64A11373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06" y="1894701"/>
            <a:ext cx="4310743" cy="2317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7E327B"/>
                </a:solidFill>
                <a:latin typeface="Eras Bold ITC" panose="020B0907030504020204" pitchFamily="34" charset="0"/>
              </a:rPr>
              <a:t>Project </a:t>
            </a:r>
            <a:r>
              <a:rPr lang="en-GB" dirty="0" err="1">
                <a:solidFill>
                  <a:srgbClr val="7E327B"/>
                </a:solidFill>
                <a:latin typeface="Eras Bold ITC" panose="020B0907030504020204" pitchFamily="34" charset="0"/>
              </a:rPr>
              <a:t>Maarii</a:t>
            </a:r>
            <a:endParaRPr lang="en-GB" dirty="0">
              <a:solidFill>
                <a:srgbClr val="7E327B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8222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7E327B"/>
                </a:solidFill>
                <a:latin typeface="Eras Bold ITC" panose="020B0907030504020204" pitchFamily="34" charset="0"/>
              </a:rPr>
              <a:t>Group 6</a:t>
            </a:r>
          </a:p>
          <a:p>
            <a:endParaRPr lang="en-US" dirty="0">
              <a:solidFill>
                <a:srgbClr val="7E327B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845275" y="4368362"/>
            <a:ext cx="10501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Charlie Crewe, George Flude, Alex </a:t>
            </a:r>
            <a:r>
              <a:rPr lang="en-US" sz="3600" dirty="0" err="1">
                <a:solidFill>
                  <a:srgbClr val="7E327B"/>
                </a:solidFill>
                <a:latin typeface="Eras Bold ITC" panose="020B0907030504020204" pitchFamily="34" charset="0"/>
              </a:rPr>
              <a:t>Polley</a:t>
            </a:r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 and </a:t>
            </a:r>
            <a:r>
              <a:rPr lang="en-US" sz="3600" dirty="0" err="1">
                <a:solidFill>
                  <a:srgbClr val="7E327B"/>
                </a:solidFill>
                <a:latin typeface="Eras Bold ITC" panose="020B0907030504020204" pitchFamily="34" charset="0"/>
              </a:rPr>
              <a:t>Callum</a:t>
            </a:r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 Walsh.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7E327B"/>
                </a:solidFill>
                <a:latin typeface="Eras Bold ITC" panose="020B0907030504020204" pitchFamily="34" charset="0"/>
              </a:rPr>
              <a:t>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2377"/>
            <a:ext cx="10515600" cy="480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Tablet</a:t>
            </a:r>
          </a:p>
          <a:p>
            <a:pPr lvl="1"/>
            <a:r>
              <a:rPr lang="en-US" sz="3200" dirty="0">
                <a:solidFill>
                  <a:srgbClr val="7E327B"/>
                </a:solidFill>
                <a:latin typeface="Eras Bold ITC" panose="020B0907030504020204" pitchFamily="34" charset="0"/>
              </a:rPr>
              <a:t>Screen size suitable for psychographic</a:t>
            </a:r>
          </a:p>
          <a:p>
            <a:pPr lvl="1"/>
            <a:endParaRPr lang="en-US" sz="32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Mobile Devices</a:t>
            </a:r>
          </a:p>
          <a:p>
            <a:pPr lvl="1"/>
            <a:r>
              <a:rPr lang="en-US" sz="3200" dirty="0">
                <a:solidFill>
                  <a:srgbClr val="7E327B"/>
                </a:solidFill>
                <a:latin typeface="Eras Bold ITC" panose="020B0907030504020204" pitchFamily="34" charset="0"/>
              </a:rPr>
              <a:t>Provides the means to play on-the-go</a:t>
            </a:r>
          </a:p>
        </p:txBody>
      </p:sp>
    </p:spTree>
    <p:extLst>
      <p:ext uri="{BB962C8B-B14F-4D97-AF65-F5344CB8AC3E}">
        <p14:creationId xmlns:p14="http://schemas.microsoft.com/office/powerpoint/2010/main" val="22625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EAFC1-C707-46DB-A380-C44B3204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006"/>
            <a:ext cx="11772900" cy="3960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678B5-31F7-4BF6-A120-0F8A349D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-163286"/>
            <a:ext cx="5393871" cy="2961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BFBAE2-8EFD-4375-81B9-911674A4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7E327B"/>
                </a:solidFill>
                <a:latin typeface="Eras Bold ITC" panose="020B0907030504020204" pitchFamily="34" charset="0"/>
              </a:rPr>
              <a:t>Our brief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AC0-F0A5-427F-B0BD-399D03CF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Use coercive </a:t>
            </a:r>
            <a:r>
              <a:rPr lang="en-US" sz="3600" dirty="0" err="1">
                <a:solidFill>
                  <a:srgbClr val="7E327B"/>
                </a:solidFill>
                <a:latin typeface="Eras Bold ITC" panose="020B0907030504020204" pitchFamily="34" charset="0"/>
              </a:rPr>
              <a:t>monetisation</a:t>
            </a:r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 techniques to generate revenue for a game on a mobile platform</a:t>
            </a:r>
          </a:p>
        </p:txBody>
      </p:sp>
    </p:spTree>
    <p:extLst>
      <p:ext uri="{BB962C8B-B14F-4D97-AF65-F5344CB8AC3E}">
        <p14:creationId xmlns:p14="http://schemas.microsoft.com/office/powerpoint/2010/main" val="69904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3FC0ED-19C9-48AA-9DC1-C27DFBDC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6C6907-10C9-46EB-A658-180B5331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53FFD-C087-4D85-8FBF-A28EB474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7E327B"/>
                </a:solidFill>
                <a:latin typeface="Eras Bold ITC" panose="020B0907030504020204" pitchFamily="34" charset="0"/>
              </a:rPr>
              <a:t>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9DCD-350F-4EBE-85E5-88F39911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2192039"/>
            <a:ext cx="10515600" cy="4351338"/>
          </a:xfrm>
        </p:spPr>
        <p:txBody>
          <a:bodyPr/>
          <a:lstStyle/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Females</a:t>
            </a:r>
          </a:p>
          <a:p>
            <a:endParaRPr lang="en-US" sz="36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35-50</a:t>
            </a:r>
          </a:p>
          <a:p>
            <a:endParaRPr lang="en-US" sz="36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Casual Gamers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2C5AF-8891-4790-A2CC-6448F4F1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D260D-961C-4010-84F8-F66561C1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7E327B"/>
                </a:solidFill>
                <a:latin typeface="Eras Bold ITC" panose="020B0907030504020204" pitchFamily="34" charset="0"/>
              </a:rPr>
              <a:t>Psychographic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2377"/>
            <a:ext cx="11029615" cy="4800600"/>
          </a:xfrm>
        </p:spPr>
        <p:txBody>
          <a:bodyPr>
            <a:normAutofit fontScale="47500" lnSpcReduction="20000"/>
          </a:bodyPr>
          <a:lstStyle/>
          <a:p>
            <a:r>
              <a:rPr lang="en-US" sz="6500" dirty="0">
                <a:solidFill>
                  <a:srgbClr val="7E327B"/>
                </a:solidFill>
                <a:latin typeface="Eras Bold ITC" panose="020B0907030504020204" pitchFamily="34" charset="0"/>
              </a:rPr>
              <a:t>Mothers who work short hours or not at all</a:t>
            </a:r>
          </a:p>
          <a:p>
            <a:endParaRPr lang="en-US" sz="65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6500" dirty="0">
                <a:solidFill>
                  <a:srgbClr val="7E327B"/>
                </a:solidFill>
                <a:latin typeface="Eras Bold ITC" panose="020B0907030504020204" pitchFamily="34" charset="0"/>
              </a:rPr>
              <a:t>Home alone during the day</a:t>
            </a:r>
          </a:p>
          <a:p>
            <a:endParaRPr lang="en-US" sz="65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6500" dirty="0">
                <a:solidFill>
                  <a:srgbClr val="7E327B"/>
                </a:solidFill>
                <a:latin typeface="Eras Bold ITC" panose="020B0907030504020204" pitchFamily="34" charset="0"/>
              </a:rPr>
              <a:t>Have a love of animals, especially smaller breeds</a:t>
            </a:r>
          </a:p>
          <a:p>
            <a:endParaRPr lang="en-US" sz="65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6500" dirty="0">
                <a:solidFill>
                  <a:srgbClr val="7E327B"/>
                </a:solidFill>
                <a:latin typeface="Eras Bold ITC" panose="020B0907030504020204" pitchFamily="34" charset="0"/>
              </a:rPr>
              <a:t>Love of natural landscapes and environments</a:t>
            </a:r>
          </a:p>
          <a:p>
            <a:endParaRPr lang="en-US" sz="65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6500" dirty="0">
                <a:solidFill>
                  <a:srgbClr val="7E327B"/>
                </a:solidFill>
                <a:latin typeface="Eras Bold ITC" panose="020B0907030504020204" pitchFamily="34" charset="0"/>
              </a:rPr>
              <a:t>Love of fantasy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57D59E0-D1CC-4C1A-87D9-D73E962B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DB0F5-F8C5-43CC-8EC0-AECC0846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7E327B"/>
                </a:solidFill>
                <a:latin typeface="Eras Bold ITC" panose="020B0907030504020204" pitchFamily="34" charset="0"/>
              </a:rPr>
              <a:t>Game loop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7D0B7-E238-4B88-B5AB-AC9A4A02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94" y="1748674"/>
            <a:ext cx="3201011" cy="1864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0666B0-2FC7-4AE4-B775-3934AC8CC6A2}"/>
                  </a:ext>
                </a:extLst>
              </p14:cNvPr>
              <p14:cNvContentPartPr/>
              <p14:nvPr/>
            </p14:nvContentPartPr>
            <p14:xfrm>
              <a:off x="3673779" y="718272"/>
              <a:ext cx="3837816" cy="2939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0666B0-2FC7-4AE4-B775-3934AC8CC6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579" y="711432"/>
                <a:ext cx="3851855" cy="295344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06D45B2-AE0C-4326-A942-E281D697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14" y="4249718"/>
            <a:ext cx="3201011" cy="1864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621F00-4CEB-449F-94DB-49AD5AC9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53" y="4249718"/>
            <a:ext cx="3201011" cy="1864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ACC13A-F122-44F1-B83D-0CDB031398A5}"/>
              </a:ext>
            </a:extLst>
          </p:cNvPr>
          <p:cNvSpPr txBox="1"/>
          <p:nvPr/>
        </p:nvSpPr>
        <p:spPr>
          <a:xfrm>
            <a:off x="4895850" y="2327065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7E327B"/>
                </a:solidFill>
                <a:latin typeface="Eras Bold ITC" panose="020B0907030504020204" pitchFamily="34" charset="0"/>
              </a:rPr>
              <a:t>Touch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6B876-E4E0-4473-A635-E69BB1E2FB76}"/>
              </a:ext>
            </a:extLst>
          </p:cNvPr>
          <p:cNvSpPr txBox="1"/>
          <p:nvPr/>
        </p:nvSpPr>
        <p:spPr>
          <a:xfrm>
            <a:off x="7183021" y="4828108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7E327B"/>
                </a:solidFill>
                <a:latin typeface="Eras Bold ITC" panose="020B0907030504020204" pitchFamily="34" charset="0"/>
              </a:rPr>
              <a:t>Colour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C356E-79CA-47B6-9315-D7C45B60FD0A}"/>
              </a:ext>
            </a:extLst>
          </p:cNvPr>
          <p:cNvSpPr txBox="1"/>
          <p:nvPr/>
        </p:nvSpPr>
        <p:spPr>
          <a:xfrm>
            <a:off x="2494239" y="4828108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7E327B"/>
                </a:solidFill>
                <a:latin typeface="Eras Bold ITC" panose="020B0907030504020204" pitchFamily="34" charset="0"/>
              </a:rPr>
              <a:t>Reward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20CB15-2F9C-49BA-91D4-A3145C6FB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353" y="2491604"/>
            <a:ext cx="1975121" cy="1809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CCEC46-3221-41E4-B2DF-7D91FEA61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50951">
            <a:off x="5107128" y="5209652"/>
            <a:ext cx="1975121" cy="1809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FB0FC1-DC74-4974-9C61-77005C307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512390">
            <a:off x="2823919" y="2541266"/>
            <a:ext cx="1975121" cy="18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43C496-CD6C-49EC-9078-6C4D2088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4F653-9628-46B5-931C-2E7D8116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7E327B"/>
                </a:solidFill>
                <a:latin typeface="Eras Bold ITC" panose="020B0907030504020204" pitchFamily="34" charset="0"/>
              </a:rPr>
              <a:t>Touch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2377"/>
            <a:ext cx="10228322" cy="480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Player taps to receive feedback</a:t>
            </a:r>
          </a:p>
          <a:p>
            <a:pPr marL="0" indent="0">
              <a:buNone/>
            </a:pPr>
            <a:endParaRPr lang="en-US" sz="36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Used to establish a set diegesis of the game world</a:t>
            </a:r>
          </a:p>
          <a:p>
            <a:endParaRPr lang="en-US" sz="36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Tapping the character also provides feedback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33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FB14F1-BB27-4011-B90D-F9782877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91391-9844-435F-91D6-80A67FFA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rgbClr val="7E327B"/>
                </a:solidFill>
                <a:latin typeface="Eras Bold ITC" panose="020B0907030504020204" pitchFamily="34" charset="0"/>
              </a:rPr>
              <a:t>Colour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2377"/>
            <a:ext cx="10163008" cy="480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When the scene is touched, it regains </a:t>
            </a:r>
            <a:r>
              <a:rPr lang="en-US" sz="3600" dirty="0" err="1">
                <a:solidFill>
                  <a:srgbClr val="7E327B"/>
                </a:solidFill>
                <a:latin typeface="Eras Bold ITC" panose="020B0907030504020204" pitchFamily="34" charset="0"/>
              </a:rPr>
              <a:t>colour</a:t>
            </a:r>
            <a:endParaRPr lang="en-US" sz="36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endParaRPr lang="en-US" sz="36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Different </a:t>
            </a:r>
            <a:r>
              <a:rPr lang="en-US" sz="3600" dirty="0" err="1">
                <a:solidFill>
                  <a:srgbClr val="7E327B"/>
                </a:solidFill>
                <a:latin typeface="Eras Bold ITC" panose="020B0907030504020204" pitchFamily="34" charset="0"/>
              </a:rPr>
              <a:t>colours</a:t>
            </a:r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 give different feedback</a:t>
            </a:r>
          </a:p>
          <a:p>
            <a:pPr lvl="1"/>
            <a:r>
              <a:rPr lang="en-US" sz="3200" dirty="0">
                <a:solidFill>
                  <a:srgbClr val="7E327B"/>
                </a:solidFill>
                <a:latin typeface="Eras Bold ITC" panose="020B0907030504020204" pitchFamily="34" charset="0"/>
              </a:rPr>
              <a:t>Chaining</a:t>
            </a:r>
          </a:p>
          <a:p>
            <a:pPr lvl="1"/>
            <a:r>
              <a:rPr lang="en-US" sz="3200" dirty="0">
                <a:solidFill>
                  <a:srgbClr val="7E327B"/>
                </a:solidFill>
                <a:latin typeface="Eras Bold ITC" panose="020B0907030504020204" pitchFamily="34" charset="0"/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86753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C387C1-9FE9-495E-9D60-91A0D077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6F0F3-9845-46EE-BEDB-EA458428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7E327B"/>
                </a:solidFill>
                <a:latin typeface="Eras Bold ITC" panose="020B0907030504020204" pitchFamily="34" charset="0"/>
              </a:rPr>
              <a:t>Reward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2377"/>
            <a:ext cx="10515600" cy="480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Different actions are rewarded</a:t>
            </a:r>
          </a:p>
          <a:p>
            <a:pPr lvl="1"/>
            <a:endParaRPr lang="en-US" sz="32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pPr lvl="1"/>
            <a:r>
              <a:rPr lang="en-US" sz="3200" dirty="0" err="1">
                <a:solidFill>
                  <a:srgbClr val="7E327B"/>
                </a:solidFill>
                <a:latin typeface="Eras Bold ITC" panose="020B0907030504020204" pitchFamily="34" charset="0"/>
              </a:rPr>
              <a:t>Colouring</a:t>
            </a:r>
            <a:r>
              <a:rPr lang="en-US" sz="3200" dirty="0">
                <a:solidFill>
                  <a:srgbClr val="7E327B"/>
                </a:solidFill>
                <a:latin typeface="Eras Bold ITC" panose="020B0907030504020204" pitchFamily="34" charset="0"/>
              </a:rPr>
              <a:t> Environment</a:t>
            </a:r>
          </a:p>
          <a:p>
            <a:pPr lvl="1"/>
            <a:r>
              <a:rPr lang="en-US" sz="3200" dirty="0">
                <a:solidFill>
                  <a:srgbClr val="7E327B"/>
                </a:solidFill>
                <a:latin typeface="Eras Bold ITC" panose="020B0907030504020204" pitchFamily="34" charset="0"/>
              </a:rPr>
              <a:t>Interacting with the character</a:t>
            </a:r>
          </a:p>
          <a:p>
            <a:pPr lvl="1"/>
            <a:r>
              <a:rPr lang="en-US" sz="3200" dirty="0">
                <a:solidFill>
                  <a:srgbClr val="7E327B"/>
                </a:solidFill>
                <a:latin typeface="Eras Bold ITC" panose="020B0907030504020204" pitchFamily="34" charset="0"/>
              </a:rPr>
              <a:t>Discovering objects in the scene to interact with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406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7E327B"/>
                </a:solidFill>
                <a:latin typeface="Eras Bold ITC" panose="020B0907030504020204" pitchFamily="34" charset="0"/>
              </a:rPr>
              <a:t>Player Experience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2377"/>
            <a:ext cx="10515600" cy="480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Actions need to be easy</a:t>
            </a:r>
          </a:p>
          <a:p>
            <a:pPr lvl="1"/>
            <a:r>
              <a:rPr lang="en-US" sz="3200" dirty="0">
                <a:solidFill>
                  <a:srgbClr val="7E327B"/>
                </a:solidFill>
                <a:latin typeface="Eras Bold ITC" panose="020B0907030504020204" pitchFamily="34" charset="0"/>
              </a:rPr>
              <a:t>Single input</a:t>
            </a:r>
          </a:p>
          <a:p>
            <a:pPr lvl="1"/>
            <a:endParaRPr lang="en-US" sz="36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Challenge by providing systems to manage</a:t>
            </a:r>
          </a:p>
          <a:p>
            <a:endParaRPr lang="en-US" sz="3600" dirty="0">
              <a:solidFill>
                <a:srgbClr val="7E327B"/>
              </a:solidFill>
              <a:latin typeface="Eras Bold ITC" panose="020B0907030504020204" pitchFamily="34" charset="0"/>
            </a:endParaRPr>
          </a:p>
          <a:p>
            <a:r>
              <a:rPr lang="en-US" sz="3600" dirty="0">
                <a:solidFill>
                  <a:srgbClr val="7E327B"/>
                </a:solidFill>
                <a:latin typeface="Eras Bold ITC" panose="020B0907030504020204" pitchFamily="34" charset="0"/>
              </a:rPr>
              <a:t>Enjoying the feeling of creation and bringing something to life</a:t>
            </a:r>
          </a:p>
          <a:p>
            <a:pPr lvl="1"/>
            <a:endParaRPr lang="en-US" sz="3200" dirty="0">
              <a:solidFill>
                <a:srgbClr val="7E327B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174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Eras Bold ITC</vt:lpstr>
      <vt:lpstr>Office Theme</vt:lpstr>
      <vt:lpstr>Project Maarii</vt:lpstr>
      <vt:lpstr>Our brief </vt:lpstr>
      <vt:lpstr>Demographic</vt:lpstr>
      <vt:lpstr>Psychographic </vt:lpstr>
      <vt:lpstr>Game loop </vt:lpstr>
      <vt:lpstr>Touch </vt:lpstr>
      <vt:lpstr>Colour </vt:lpstr>
      <vt:lpstr>Reward </vt:lpstr>
      <vt:lpstr>Player Experience </vt:lpstr>
      <vt:lpstr>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maarii</dc:title>
  <dc:creator>Geggit Glu</dc:creator>
  <cp:lastModifiedBy>Geggit Glu</cp:lastModifiedBy>
  <cp:revision>18</cp:revision>
  <dcterms:modified xsi:type="dcterms:W3CDTF">2017-11-07T19:05:39Z</dcterms:modified>
</cp:coreProperties>
</file>