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83" autoAdjust="0"/>
  </p:normalViewPr>
  <p:slideViewPr>
    <p:cSldViewPr snapToGrid="0">
      <p:cViewPr varScale="1">
        <p:scale>
          <a:sx n="100" d="100"/>
          <a:sy n="100" d="100"/>
        </p:scale>
        <p:origin x="-9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23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  <a:p>
            <a:endParaRPr lang="en-GB" dirty="0"/>
          </a:p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343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141" y="53522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6580" y="4261788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52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207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ED534F-A991-4E89-BFA6-62449C870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4757" y="1646300"/>
            <a:ext cx="2983293" cy="384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603" y="2569299"/>
            <a:ext cx="3414407" cy="2151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6F16AB-849B-4477-A6EB-C6E5431CA61C}"/>
              </a:ext>
            </a:extLst>
          </p:cNvPr>
          <p:cNvSpPr txBox="1"/>
          <p:nvPr/>
        </p:nvSpPr>
        <p:spPr>
          <a:xfrm>
            <a:off x="1906817" y="5776059"/>
            <a:ext cx="773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</a:t>
            </a:r>
            <a:r>
              <a:rPr lang="en-GB" dirty="0" err="1"/>
              <a:t>Zachari</a:t>
            </a:r>
            <a:r>
              <a:rPr lang="en-GB" dirty="0"/>
              <a:t> Cooper – Rebecca </a:t>
            </a:r>
            <a:r>
              <a:rPr lang="en-GB" dirty="0" err="1"/>
              <a:t>Brannum</a:t>
            </a:r>
            <a:r>
              <a:rPr lang="en-GB" dirty="0"/>
              <a:t>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9163" y="2655597"/>
            <a:ext cx="3607941" cy="18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55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competitive networked multiplayer race game for 3-5 players.</a:t>
            </a:r>
          </a:p>
          <a:p>
            <a:r>
              <a:rPr lang="en-GB" dirty="0"/>
              <a:t>Simultaneous, symmetric gameplay.</a:t>
            </a:r>
          </a:p>
          <a:p>
            <a:r>
              <a:rPr lang="en-GB" dirty="0"/>
              <a:t>PC standalone.</a:t>
            </a:r>
          </a:p>
          <a:p>
            <a:r>
              <a:rPr lang="en-GB" dirty="0"/>
              <a:t>Approx. 6 minutes of desired playtime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91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3D610-4505-47F9-8744-8786553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Who’s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D7357-80CD-434C-A730-12B8A62A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 aged 10-15</a:t>
            </a:r>
          </a:p>
          <a:p>
            <a:endParaRPr lang="en-GB" dirty="0"/>
          </a:p>
          <a:p>
            <a:r>
              <a:rPr lang="en-GB" dirty="0"/>
              <a:t>Fans of mascot-driven games (e.g. Ratchet and Clank, Sonic etc.).</a:t>
            </a:r>
          </a:p>
          <a:p>
            <a:r>
              <a:rPr lang="en-GB" dirty="0"/>
              <a:t>Interested in multiplayer competitive skill-based games (TF2).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BB4250-BB84-4AC9-883A-0733A04A6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5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6AB90-DF75-472E-AD77-3775F01A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Emotions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A60D7-4061-409A-8161-30DF4AA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57574"/>
            <a:ext cx="3585165" cy="4351338"/>
          </a:xfrm>
        </p:spPr>
        <p:txBody>
          <a:bodyPr/>
          <a:lstStyle/>
          <a:p>
            <a:r>
              <a:rPr lang="en-GB" dirty="0"/>
              <a:t>Tension and release</a:t>
            </a:r>
          </a:p>
          <a:p>
            <a:r>
              <a:rPr lang="en-GB" dirty="0"/>
              <a:t>Fiero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Physical challenges</a:t>
            </a:r>
          </a:p>
          <a:p>
            <a:pPr lvl="1"/>
            <a:r>
              <a:rPr lang="en-GB" dirty="0"/>
              <a:t>Twitch</a:t>
            </a:r>
          </a:p>
          <a:p>
            <a:pPr lvl="1"/>
            <a:r>
              <a:rPr lang="en-GB" dirty="0"/>
              <a:t>Dexterity</a:t>
            </a:r>
          </a:p>
          <a:p>
            <a:pPr lvl="1"/>
            <a:r>
              <a:rPr lang="en-GB" dirty="0"/>
              <a:t>Precision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1B2568-12CC-4C2F-B04D-B5FDE1AFA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88A2E33-672F-496D-9FED-A7EDEB426E8B}"/>
              </a:ext>
            </a:extLst>
          </p:cNvPr>
          <p:cNvSpPr txBox="1">
            <a:spLocks/>
          </p:cNvSpPr>
          <p:nvPr/>
        </p:nvSpPr>
        <p:spPr>
          <a:xfrm>
            <a:off x="4900336" y="3394818"/>
            <a:ext cx="3585165" cy="296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Mental challenges</a:t>
            </a:r>
          </a:p>
          <a:p>
            <a:pPr lvl="1"/>
            <a:r>
              <a:rPr lang="en-GB" dirty="0"/>
              <a:t>Prediction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Memorisation</a:t>
            </a:r>
          </a:p>
          <a:p>
            <a:pPr lvl="1"/>
            <a:r>
              <a:rPr lang="en-GB" dirty="0"/>
              <a:t>Coordination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94B06A-984C-4517-A89C-2217CCE7E6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34"/>
          <a:stretch/>
        </p:blipFill>
        <p:spPr>
          <a:xfrm>
            <a:off x="8797404" y="2657024"/>
            <a:ext cx="2321311" cy="34734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7170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552A35DA-0C5D-44FA-9872-AC54B0A3A4D7}"/>
              </a:ext>
            </a:extLst>
          </p:cNvPr>
          <p:cNvSpPr/>
          <p:nvPr/>
        </p:nvSpPr>
        <p:spPr>
          <a:xfrm>
            <a:off x="9024026" y="4601183"/>
            <a:ext cx="262647" cy="272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EF4FD1-9028-4BA5-AA0F-321E6244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553428"/>
          </a:xfrm>
        </p:spPr>
        <p:txBody>
          <a:bodyPr/>
          <a:lstStyle/>
          <a:p>
            <a:r>
              <a:rPr lang="en-GB" dirty="0"/>
              <a:t>(PICTURES EXPLAINING CORE GAME LOOP – REFER TO SPEAKER NOTES)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1120000" y="4251441"/>
            <a:ext cx="10233800" cy="22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BCDF80-65A3-4CB9-9B75-EAC219AA4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923" y="35413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60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725" y="1881998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4961E7-DDCE-492B-9E32-EA4461B5A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876" y="4782806"/>
            <a:ext cx="2325434" cy="171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2919" y="3455211"/>
            <a:ext cx="3080658" cy="17328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0707" y="2457450"/>
            <a:ext cx="5892800" cy="331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220137" y="4378796"/>
            <a:ext cx="13002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55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85D28-3B81-4B35-B6F7-3DCAF5E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224F6-28B1-4A42-864A-2ED9DA88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*Gameplay vids/gifs go here*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06DB27-579B-48E2-ACEB-09CAC9579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93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75E444-1504-4EB6-99F0-27C062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2A57B-51BB-44D6-A6D0-2EF8F6F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"Gliding is pointless - too slow"</a:t>
            </a:r>
          </a:p>
          <a:p>
            <a:r>
              <a:rPr lang="en-GB" dirty="0"/>
              <a:t>"Grapple needs cooldown"</a:t>
            </a:r>
          </a:p>
          <a:p>
            <a:r>
              <a:rPr lang="en-GB" dirty="0"/>
              <a:t>"It's cool though"</a:t>
            </a:r>
          </a:p>
          <a:p>
            <a:r>
              <a:rPr lang="en-GB" dirty="0"/>
              <a:t>"Camera placement is strange"</a:t>
            </a:r>
          </a:p>
          <a:p>
            <a:r>
              <a:rPr lang="en-GB" dirty="0"/>
              <a:t>"Art style works"</a:t>
            </a:r>
          </a:p>
          <a:p>
            <a:r>
              <a:rPr lang="en-GB" dirty="0"/>
              <a:t>"Allow jump at end of grapple"</a:t>
            </a:r>
          </a:p>
          <a:p>
            <a:pPr lvl="1"/>
            <a:r>
              <a:rPr lang="en-GB" dirty="0"/>
              <a:t>GET MORE RECENT/RELEVANT FEEDBACK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9EA258-D179-4AF5-91C9-08A033D12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52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56754D-69A4-432A-A381-04F413E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03033"/>
          </a:xfrm>
        </p:spPr>
        <p:txBody>
          <a:bodyPr/>
          <a:lstStyle/>
          <a:p>
            <a:r>
              <a:rPr lang="en-GB" dirty="0"/>
              <a:t>Level design changes/iterations.</a:t>
            </a:r>
          </a:p>
          <a:p>
            <a:pPr lvl="1"/>
            <a:r>
              <a:rPr lang="en-GB" dirty="0"/>
              <a:t>Lighting/layout/guidance.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963595"/>
            <a:ext cx="10233800" cy="100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UI design and implementation</a:t>
            </a:r>
          </a:p>
          <a:p>
            <a:r>
              <a:rPr lang="en-GB" dirty="0"/>
              <a:t>Further playtesting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19807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451</TotalTime>
  <Words>256</Words>
  <Application>Microsoft Office PowerPoint</Application>
  <PresentationFormat>Custom</PresentationFormat>
  <Paragraphs>63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Slide 1</vt:lpstr>
      <vt:lpstr>    What is it?</vt:lpstr>
      <vt:lpstr>Who’s it for?</vt:lpstr>
      <vt:lpstr>Emotions and Challenges</vt:lpstr>
      <vt:lpstr>What do they do?</vt:lpstr>
      <vt:lpstr>What does it look like?</vt:lpstr>
      <vt:lpstr>The Gameplay</vt:lpstr>
      <vt:lpstr>Feedback</vt:lpstr>
      <vt:lpstr>Going forward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Games</cp:lastModifiedBy>
  <cp:revision>41</cp:revision>
  <dcterms:created xsi:type="dcterms:W3CDTF">2017-11-03T10:30:16Z</dcterms:created>
  <dcterms:modified xsi:type="dcterms:W3CDTF">2017-11-06T18:34:39Z</dcterms:modified>
</cp:coreProperties>
</file>