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6" r:id="rId6"/>
    <p:sldId id="273" r:id="rId7"/>
    <p:sldId id="274" r:id="rId8"/>
    <p:sldId id="267" r:id="rId9"/>
    <p:sldId id="270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600"/>
    <a:srgbClr val="70483F"/>
    <a:srgbClr val="3E1A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183" autoAdjust="0"/>
  </p:normalViewPr>
  <p:slideViewPr>
    <p:cSldViewPr snapToGrid="0">
      <p:cViewPr varScale="1">
        <p:scale>
          <a:sx n="98" d="100"/>
          <a:sy n="98" d="100"/>
        </p:scale>
        <p:origin x="10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D10A0-4D22-4387-8C82-692DB2EA3F9D}" type="datetimeFigureOut">
              <a:rPr lang="en-GB" smtClean="0"/>
              <a:pPr/>
              <a:t>05/03/2018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19C89-0D2C-451C-B786-FE0A313239A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662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Core game loop:</a:t>
            </a:r>
          </a:p>
          <a:p>
            <a:pPr lvl="1"/>
            <a:r>
              <a:rPr lang="en-GB" dirty="0"/>
              <a:t>Observe the level and potential paths through it.</a:t>
            </a:r>
          </a:p>
          <a:p>
            <a:pPr lvl="1"/>
            <a:r>
              <a:rPr lang="en-GB" dirty="0"/>
              <a:t>Decide on the optimal path through the map.</a:t>
            </a:r>
          </a:p>
          <a:p>
            <a:pPr lvl="1"/>
            <a:r>
              <a:rPr lang="en-GB" dirty="0"/>
              <a:t>Decide the method to achieve that route (ground movement/grapple/glide)</a:t>
            </a:r>
          </a:p>
          <a:p>
            <a:pPr lvl="1"/>
            <a:r>
              <a:rPr lang="en-GB" dirty="0"/>
              <a:t>Execute.</a:t>
            </a:r>
          </a:p>
          <a:p>
            <a:endParaRPr lang="en-GB" dirty="0"/>
          </a:p>
          <a:p>
            <a:r>
              <a:rPr lang="en-GB" dirty="0"/>
              <a:t>Overall goal:</a:t>
            </a:r>
          </a:p>
          <a:p>
            <a:pPr lvl="1"/>
            <a:r>
              <a:rPr lang="en-GB" dirty="0"/>
              <a:t>Obtain 3 nuts before anyone else.</a:t>
            </a:r>
          </a:p>
          <a:p>
            <a:pPr lvl="2"/>
            <a:r>
              <a:rPr lang="en-GB" dirty="0"/>
              <a:t>Descend the hill</a:t>
            </a:r>
          </a:p>
          <a:p>
            <a:pPr lvl="2"/>
            <a:r>
              <a:rPr lang="en-GB" dirty="0"/>
              <a:t>Grab a nut</a:t>
            </a:r>
          </a:p>
          <a:p>
            <a:pPr lvl="2"/>
            <a:r>
              <a:rPr lang="en-GB" dirty="0"/>
              <a:t>Return to base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19C89-0D2C-451C-B786-FE0A313239AB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437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19C89-0D2C-451C-B786-FE0A313239AB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226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Radial nut – grapple cooldown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Top left number – race position / nut status</a:t>
            </a:r>
          </a:p>
          <a:p>
            <a:r>
              <a:rPr lang="en-GB" dirty="0"/>
              <a:t>Bar on right – level length and player progress on it</a:t>
            </a:r>
          </a:p>
          <a:p>
            <a:r>
              <a:rPr lang="en-GB" dirty="0"/>
              <a:t>Squirrels on progress bar – players without nut</a:t>
            </a:r>
          </a:p>
          <a:p>
            <a:r>
              <a:rPr lang="en-GB" dirty="0"/>
              <a:t>Nuts on progress bar – players with nut</a:t>
            </a:r>
          </a:p>
          <a:p>
            <a:r>
              <a:rPr lang="en-GB" dirty="0"/>
              <a:t>Timer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19C89-0D2C-451C-B786-FE0A313239AB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75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Radial nut – grapple cooldown </a:t>
            </a:r>
          </a:p>
          <a:p>
            <a:r>
              <a:rPr lang="en-GB" dirty="0"/>
              <a:t>Top left number – race position / nut status</a:t>
            </a:r>
          </a:p>
          <a:p>
            <a:r>
              <a:rPr lang="en-GB" dirty="0"/>
              <a:t>Bar on right – level length and player progress on it</a:t>
            </a:r>
          </a:p>
          <a:p>
            <a:r>
              <a:rPr lang="en-GB" dirty="0"/>
              <a:t>Squirrels on progress bar – players without nut</a:t>
            </a:r>
          </a:p>
          <a:p>
            <a:r>
              <a:rPr lang="en-GB" dirty="0"/>
              <a:t>Nuts on progress bar – players with nut</a:t>
            </a:r>
          </a:p>
          <a:p>
            <a:r>
              <a:rPr lang="en-GB" dirty="0"/>
              <a:t>Timer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19C89-0D2C-451C-B786-FE0A313239AB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355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19C89-0D2C-451C-B786-FE0A313239AB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553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19C89-0D2C-451C-B786-FE0A313239AB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432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05/03/2018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90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05/03/2018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87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05/03/2018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167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05/03/2018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6611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05/03/2018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037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05/03/2018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165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05/03/2018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405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43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39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33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05/03/2018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84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05/03/2018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15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05/03/2018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05/03/2018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5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05/03/2018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25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05/03/2018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56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ADF0DE1-E153-4830-BFE0-C66817C87E1C}" type="datetimeFigureOut">
              <a:rPr lang="en-GB" smtClean="0"/>
              <a:pPr/>
              <a:t>05/03/2018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980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ABA27A7-F554-431F-AC36-677718D18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8558" y="5713180"/>
            <a:ext cx="9144000" cy="754025"/>
          </a:xfrm>
        </p:spPr>
        <p:txBody>
          <a:bodyPr/>
          <a:lstStyle/>
          <a:p>
            <a:r>
              <a:rPr lang="en-GB" dirty="0"/>
              <a:t>Group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C570F-275E-4863-875C-196A7F70F2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95" y="748586"/>
            <a:ext cx="8424981" cy="53099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337E55-D478-4700-95FE-838A617300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081" y="4226162"/>
            <a:ext cx="4486795" cy="22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4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6BEF-CAC3-4E5F-94C1-42D03EF7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Going forward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F705F-E7A0-4D58-949D-E7A6147924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1F66B2-4920-4C66-9023-DAB1E5D25A69}"/>
              </a:ext>
            </a:extLst>
          </p:cNvPr>
          <p:cNvSpPr txBox="1">
            <a:spLocks/>
          </p:cNvSpPr>
          <p:nvPr/>
        </p:nvSpPr>
        <p:spPr>
          <a:xfrm>
            <a:off x="1120000" y="2082440"/>
            <a:ext cx="10233800" cy="2693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Player character model animations</a:t>
            </a:r>
          </a:p>
          <a:p>
            <a:r>
              <a:rPr lang="en-GB" dirty="0"/>
              <a:t>Further playtesting</a:t>
            </a:r>
          </a:p>
          <a:p>
            <a:r>
              <a:rPr lang="en-GB" dirty="0"/>
              <a:t>Polishing mechanics</a:t>
            </a:r>
          </a:p>
          <a:p>
            <a:r>
              <a:rPr lang="en-GB" dirty="0"/>
              <a:t>Polishing UI</a:t>
            </a:r>
          </a:p>
          <a:p>
            <a:r>
              <a:rPr lang="en-GB" dirty="0"/>
              <a:t>Fix lighting issues</a:t>
            </a:r>
          </a:p>
          <a:p>
            <a:endParaRPr lang="en-GB" dirty="0"/>
          </a:p>
        </p:txBody>
      </p:sp>
      <p:pic>
        <p:nvPicPr>
          <p:cNvPr id="1028" name="Picture 4" descr="https://img00.deviantart.net/a0b0/i/2010/296/e/4/log_wood_png_by_gd08-d31bqge.png">
            <a:extLst>
              <a:ext uri="{FF2B5EF4-FFF2-40B4-BE49-F238E27FC236}">
                <a16:creationId xmlns:a16="http://schemas.microsoft.com/office/drawing/2014/main" id="{774BA686-D90C-4D79-933B-31785CD1E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85821">
            <a:off x="8603911" y="3415331"/>
            <a:ext cx="2528386" cy="561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utestpaw.com/wp-content/uploads/2011/11/Cute-Squirrel.jpg">
            <a:extLst>
              <a:ext uri="{FF2B5EF4-FFF2-40B4-BE49-F238E27FC236}">
                <a16:creationId xmlns:a16="http://schemas.microsoft.com/office/drawing/2014/main" id="{CA56475E-3818-437E-B2EA-6B394A17E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135" b="89980" l="10000" r="90000">
                        <a14:foregroundMark x1="40133" y1="37219" x2="39733" y2="36196"/>
                        <a14:foregroundMark x1="58933" y1="34356" x2="56933" y2="39673"/>
                        <a14:foregroundMark x1="39600" y1="32515" x2="39067" y2="38446"/>
                        <a14:foregroundMark x1="41733" y1="12065" x2="41333" y2="7157"/>
                        <a14:foregroundMark x1="53200" y1="9407" x2="53200" y2="6135"/>
                        <a14:foregroundMark x1="40800" y1="13497" x2="40933" y2="10838"/>
                        <a14:foregroundMark x1="51200" y1="23108" x2="53600" y2="12679"/>
                        <a14:foregroundMark x1="53600" y1="12679" x2="53600" y2="11861"/>
                        <a14:foregroundMark x1="52000" y1="23517" x2="52533" y2="12883"/>
                        <a14:foregroundMark x1="59701" y1="38711" x2="58267" y2="32924"/>
                        <a14:foregroundMark x1="60800" y1="43149" x2="59768" y2="38982"/>
                        <a14:foregroundMark x1="58267" y1="32924" x2="60104" y2="38689"/>
                        <a14:backgroundMark x1="50267" y1="82618" x2="48000" y2="92434"/>
                        <a14:backgroundMark x1="48000" y1="92434" x2="49867" y2="79550"/>
                        <a14:backgroundMark x1="46800" y1="91002" x2="46000" y2="92229"/>
                        <a14:backgroundMark x1="46533" y1="91411" x2="49867" y2="78937"/>
                        <a14:backgroundMark x1="53600" y1="80164" x2="54267" y2="81186"/>
                        <a14:backgroundMark x1="53467" y1="80573" x2="51600" y2="71575"/>
                        <a14:backgroundMark x1="53600" y1="79550" x2="52800" y2="75256"/>
                        <a14:backgroundMark x1="21600" y1="62577" x2="32800" y2="49693"/>
                        <a14:backgroundMark x1="32800" y1="49693" x2="36133" y2="40082"/>
                        <a14:backgroundMark x1="36133" y1="40082" x2="24533" y2="57669"/>
                        <a14:backgroundMark x1="24533" y1="57669" x2="20933" y2="65849"/>
                        <a14:backgroundMark x1="63107" y1="38215" x2="78133" y2="53579"/>
                        <a14:backgroundMark x1="34800" y1="47239" x2="34133" y2="58078"/>
                        <a14:backgroundMark x1="34133" y1="58078" x2="35867" y2="79550"/>
                        <a14:backgroundMark x1="35867" y1="79550" x2="31067" y2="54806"/>
                        <a14:backgroundMark x1="31067" y1="54806" x2="29467" y2="69325"/>
                        <a14:backgroundMark x1="29467" y1="69325" x2="26667" y2="59509"/>
                        <a14:backgroundMark x1="26667" y1="59509" x2="25867" y2="70348"/>
                        <a14:backgroundMark x1="25867" y1="70348" x2="21067" y2="74642"/>
                        <a14:backgroundMark x1="62267" y1="36810" x2="66000" y2="45808"/>
                        <a14:backgroundMark x1="66000" y1="45808" x2="68400" y2="77301"/>
                        <a14:backgroundMark x1="68400" y1="77301" x2="69600" y2="52965"/>
                        <a14:backgroundMark x1="69600" y1="52965" x2="70667" y2="68303"/>
                        <a14:backgroundMark x1="70667" y1="68303" x2="69067" y2="47444"/>
                        <a14:backgroundMark x1="69067" y1="47444" x2="72800" y2="76074"/>
                        <a14:backgroundMark x1="72800" y1="76074" x2="74267" y2="51125"/>
                        <a14:backgroundMark x1="74267" y1="51125" x2="77467" y2="67280"/>
                        <a14:backgroundMark x1="77467" y1="67280" x2="79067" y2="55828"/>
                        <a14:backgroundMark x1="79067" y1="55828" x2="84133" y2="68303"/>
                        <a14:backgroundMark x1="84133" y1="68303" x2="90133" y2="62986"/>
                        <a14:backgroundMark x1="63333" y1="40491" x2="61867" y2="39264"/>
                        <a14:backgroundMark x1="63067" y1="39264" x2="66533" y2="53783"/>
                        <a14:backgroundMark x1="65600" y1="58078" x2="67200" y2="83845"/>
                        <a14:backgroundMark x1="66133" y1="79959" x2="67200" y2="75256"/>
                        <a14:backgroundMark x1="66000" y1="80777" x2="66000" y2="801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71634"/>
            <a:ext cx="7143750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736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07A6-BD99-4ECF-BCE4-A1519B02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6986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Questions?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B2C33A-3D86-494C-831C-49E185BA47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324" y="1697797"/>
            <a:ext cx="3401352" cy="21437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6F16AB-849B-4477-A6EB-C6E5431CA61C}"/>
              </a:ext>
            </a:extLst>
          </p:cNvPr>
          <p:cNvSpPr txBox="1"/>
          <p:nvPr/>
        </p:nvSpPr>
        <p:spPr>
          <a:xfrm>
            <a:off x="2477409" y="5884074"/>
            <a:ext cx="72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Elliot Page – Max Carter – Zachari Cooper – Rebecca Brannum – Joe Wilson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596BB1-81C0-4A9D-AF89-5E264D6D78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003" y="3488479"/>
            <a:ext cx="4381994" cy="221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2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E4AF-F7ED-4B09-918E-8A07ACAE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is </a:t>
            </a:r>
            <a:r>
              <a:rPr lang="en-GB" i="1" dirty="0"/>
              <a:t>Go Nuts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A3B48-BFC3-4CE8-ABA5-33DE2BF3D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3952605"/>
          </a:xfrm>
        </p:spPr>
        <p:txBody>
          <a:bodyPr/>
          <a:lstStyle/>
          <a:p>
            <a:r>
              <a:rPr lang="en-GB" dirty="0"/>
              <a:t>A competitive networked multiplayer racing game</a:t>
            </a:r>
          </a:p>
          <a:p>
            <a:r>
              <a:rPr lang="en-GB" dirty="0"/>
              <a:t>3-5 players</a:t>
            </a:r>
          </a:p>
          <a:p>
            <a:r>
              <a:rPr lang="en-GB" dirty="0"/>
              <a:t>Simultaneous, symmetric gameplay</a:t>
            </a:r>
          </a:p>
          <a:p>
            <a:r>
              <a:rPr lang="en-GB" dirty="0"/>
              <a:t>PC standalone</a:t>
            </a:r>
          </a:p>
          <a:p>
            <a:r>
              <a:rPr lang="en-GB" dirty="0"/>
              <a:t>Keyboard &amp; Mouse</a:t>
            </a:r>
          </a:p>
          <a:p>
            <a:r>
              <a:rPr lang="en-GB" dirty="0"/>
              <a:t>Approx. 5-6 minutes of desired playtime per round</a:t>
            </a:r>
          </a:p>
          <a:p>
            <a:r>
              <a:rPr lang="en-GB" dirty="0"/>
              <a:t>Males aged 10-15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FB59FE-B52F-4C2C-9438-8BA2BF049E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0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CF0E-D6FE-421E-BA99-91383EEB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the players do?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1976A-F61B-4422-9B67-C0F0012520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BD8BDC-A299-4E5C-9207-6B1ABA39F3E9}"/>
              </a:ext>
            </a:extLst>
          </p:cNvPr>
          <p:cNvSpPr txBox="1">
            <a:spLocks/>
          </p:cNvSpPr>
          <p:nvPr/>
        </p:nvSpPr>
        <p:spPr>
          <a:xfrm>
            <a:off x="1084374" y="2461436"/>
            <a:ext cx="10233800" cy="2678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3200" dirty="0"/>
              <a:t>Overall goal:</a:t>
            </a:r>
          </a:p>
          <a:p>
            <a:pPr marL="457200" lvl="1" indent="0" algn="r">
              <a:buNone/>
            </a:pPr>
            <a:r>
              <a:rPr lang="en-GB" sz="2800" dirty="0"/>
              <a:t>Obtain 2 nuts before anyone else</a:t>
            </a:r>
            <a:br>
              <a:rPr lang="en-GB" sz="2800" dirty="0"/>
            </a:br>
            <a:endParaRPr lang="en-GB" sz="2800" dirty="0"/>
          </a:p>
          <a:p>
            <a:pPr marL="914400" lvl="2" indent="0" algn="r">
              <a:buNone/>
            </a:pPr>
            <a:r>
              <a:rPr lang="en-GB" sz="2400" dirty="0"/>
              <a:t>Reach the far end of the level</a:t>
            </a:r>
          </a:p>
          <a:p>
            <a:pPr marL="914400" lvl="2" indent="0" algn="r">
              <a:buNone/>
            </a:pPr>
            <a:r>
              <a:rPr lang="en-GB" sz="2400" dirty="0"/>
              <a:t>Grab a nut</a:t>
            </a:r>
          </a:p>
          <a:p>
            <a:pPr marL="914400" lvl="2" indent="0" algn="r">
              <a:buNone/>
            </a:pPr>
            <a:r>
              <a:rPr lang="en-GB" sz="2400" dirty="0"/>
              <a:t>Return to base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CDF80-65A3-4CB9-9B75-EAC219AA49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6667" r="93667">
                        <a14:foregroundMark x1="45000" y1="42000" x2="46333" y2="42667"/>
                        <a14:foregroundMark x1="14333" y1="50333" x2="6667" y2="51333"/>
                        <a14:foregroundMark x1="90000" y1="64000" x2="93667" y2="67333"/>
                        <a14:foregroundMark x1="78667" y1="28667" x2="86000" y2="24333"/>
                        <a14:foregroundMark x1="86000" y1="24333" x2="86000" y2="24333"/>
                        <a14:backgroundMark x1="26333" y1="40000" x2="21000" y2="40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348" y="2231373"/>
            <a:ext cx="1547488" cy="15474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A523E1-4A3C-4299-9E53-FC21B245C3A7}"/>
              </a:ext>
            </a:extLst>
          </p:cNvPr>
          <p:cNvSpPr txBox="1"/>
          <p:nvPr/>
        </p:nvSpPr>
        <p:spPr>
          <a:xfrm>
            <a:off x="2218908" y="1662979"/>
            <a:ext cx="142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CF8600"/>
                </a:solidFill>
                <a:latin typeface="Maiandra GD" panose="020E0502030308020204" pitchFamily="34" charset="0"/>
              </a:rPr>
              <a:t>Observe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DDE0F-6391-403B-AEA3-CE0040BD68E1}"/>
              </a:ext>
            </a:extLst>
          </p:cNvPr>
          <p:cNvSpPr txBox="1"/>
          <p:nvPr/>
        </p:nvSpPr>
        <p:spPr>
          <a:xfrm>
            <a:off x="3703111" y="2678757"/>
            <a:ext cx="1308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CF8600"/>
                </a:solidFill>
                <a:latin typeface="Maiandra GD" panose="020E0502030308020204" pitchFamily="34" charset="0"/>
              </a:rPr>
              <a:t>Decide Path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AD94F-7DC1-4C41-9D3B-678E7D790894}"/>
              </a:ext>
            </a:extLst>
          </p:cNvPr>
          <p:cNvSpPr txBox="1"/>
          <p:nvPr/>
        </p:nvSpPr>
        <p:spPr>
          <a:xfrm>
            <a:off x="5282477" y="2143068"/>
            <a:ext cx="1545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F8600"/>
                </a:solidFill>
                <a:latin typeface="Maiandra GD" panose="020E0502030308020204" pitchFamily="34" charset="0"/>
              </a:rPr>
              <a:t>Streets?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D54B3F-88FF-4ED0-80DE-35DFDCF84A7B}"/>
              </a:ext>
            </a:extLst>
          </p:cNvPr>
          <p:cNvSpPr txBox="1"/>
          <p:nvPr/>
        </p:nvSpPr>
        <p:spPr>
          <a:xfrm>
            <a:off x="5110916" y="3784781"/>
            <a:ext cx="1866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F8600"/>
                </a:solidFill>
                <a:latin typeface="Maiandra GD" panose="020E0502030308020204" pitchFamily="34" charset="0"/>
              </a:rPr>
              <a:t>Rooftops</a:t>
            </a:r>
            <a:r>
              <a:rPr lang="en-GB" b="1" dirty="0">
                <a:solidFill>
                  <a:srgbClr val="CF8600"/>
                </a:solidFill>
                <a:latin typeface="Maiandra GD" panose="020E0502030308020204" pitchFamily="34" charset="0"/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76E84F-24F9-4629-9159-B7869F34E21B}"/>
              </a:ext>
            </a:extLst>
          </p:cNvPr>
          <p:cNvSpPr txBox="1"/>
          <p:nvPr/>
        </p:nvSpPr>
        <p:spPr>
          <a:xfrm>
            <a:off x="2089977" y="3600116"/>
            <a:ext cx="1554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CF8600"/>
                </a:solidFill>
                <a:latin typeface="Maiandra GD" panose="020E0502030308020204" pitchFamily="34" charset="0"/>
              </a:rPr>
              <a:t>Decide Method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E0F1F1-205D-43A1-8DE9-DDD0A223D124}"/>
              </a:ext>
            </a:extLst>
          </p:cNvPr>
          <p:cNvSpPr txBox="1"/>
          <p:nvPr/>
        </p:nvSpPr>
        <p:spPr>
          <a:xfrm>
            <a:off x="650163" y="2591926"/>
            <a:ext cx="1475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CF8600"/>
                </a:solidFill>
                <a:latin typeface="Maiandra GD" panose="020E0502030308020204" pitchFamily="34" charset="0"/>
              </a:rPr>
              <a:t>Execute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1A9BEC-4EE8-491E-B4F5-4276A1E4E7D2}"/>
              </a:ext>
            </a:extLst>
          </p:cNvPr>
          <p:cNvSpPr txBox="1"/>
          <p:nvPr/>
        </p:nvSpPr>
        <p:spPr>
          <a:xfrm>
            <a:off x="3638744" y="4947608"/>
            <a:ext cx="1282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F8600"/>
                </a:solidFill>
                <a:latin typeface="Maiandra GD" panose="020E0502030308020204" pitchFamily="34" charset="0"/>
              </a:rPr>
              <a:t>Run?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58A4B5-0E6E-4BFD-98DA-7BAAE9E89B89}"/>
              </a:ext>
            </a:extLst>
          </p:cNvPr>
          <p:cNvSpPr txBox="1"/>
          <p:nvPr/>
        </p:nvSpPr>
        <p:spPr>
          <a:xfrm>
            <a:off x="2084450" y="5752567"/>
            <a:ext cx="1554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F8600"/>
                </a:solidFill>
                <a:latin typeface="Maiandra GD" panose="020E0502030308020204" pitchFamily="34" charset="0"/>
              </a:rPr>
              <a:t>Grapple?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9DEA37-E768-4DCA-9934-94EC156E5485}"/>
              </a:ext>
            </a:extLst>
          </p:cNvPr>
          <p:cNvSpPr txBox="1"/>
          <p:nvPr/>
        </p:nvSpPr>
        <p:spPr>
          <a:xfrm>
            <a:off x="588760" y="4905778"/>
            <a:ext cx="1790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F8600"/>
                </a:solidFill>
                <a:latin typeface="Maiandra GD" panose="020E0502030308020204" pitchFamily="34" charset="0"/>
              </a:rPr>
              <a:t>Wall jump?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2B9397C-62C9-4535-9F2E-E80026C74ADF}"/>
              </a:ext>
            </a:extLst>
          </p:cNvPr>
          <p:cNvSpPr/>
          <p:nvPr/>
        </p:nvSpPr>
        <p:spPr>
          <a:xfrm rot="2936776">
            <a:off x="3423104" y="2116543"/>
            <a:ext cx="560683" cy="50772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CF86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F457FE0-F981-4B42-85C7-04E95E75774A}"/>
              </a:ext>
            </a:extLst>
          </p:cNvPr>
          <p:cNvSpPr/>
          <p:nvPr/>
        </p:nvSpPr>
        <p:spPr>
          <a:xfrm rot="8312781">
            <a:off x="3474762" y="3403317"/>
            <a:ext cx="560683" cy="50772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CF86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B1BB659-0C98-4EB0-88EF-CC021CAB4D36}"/>
              </a:ext>
            </a:extLst>
          </p:cNvPr>
          <p:cNvSpPr/>
          <p:nvPr/>
        </p:nvSpPr>
        <p:spPr>
          <a:xfrm rot="13563265">
            <a:off x="1590794" y="3274395"/>
            <a:ext cx="560683" cy="50772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CF86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B57B950-4EE2-486D-84A3-0AE6FC63096C}"/>
              </a:ext>
            </a:extLst>
          </p:cNvPr>
          <p:cNvSpPr/>
          <p:nvPr/>
        </p:nvSpPr>
        <p:spPr>
          <a:xfrm rot="18903915">
            <a:off x="1688226" y="2054763"/>
            <a:ext cx="560683" cy="50772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CF86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C4FE167-E303-4656-9488-EFC9F2F4F326}"/>
              </a:ext>
            </a:extLst>
          </p:cNvPr>
          <p:cNvSpPr/>
          <p:nvPr/>
        </p:nvSpPr>
        <p:spPr>
          <a:xfrm rot="2446066">
            <a:off x="4752024" y="3530208"/>
            <a:ext cx="560683" cy="29381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CF86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2502189-FB70-4846-A35E-9609C2F8BDD0}"/>
              </a:ext>
            </a:extLst>
          </p:cNvPr>
          <p:cNvSpPr/>
          <p:nvPr/>
        </p:nvSpPr>
        <p:spPr>
          <a:xfrm rot="19995600">
            <a:off x="4897848" y="2443791"/>
            <a:ext cx="560683" cy="29381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CF86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EB18CF9-02BD-49EE-BDEE-37CE81E8696C}"/>
              </a:ext>
            </a:extLst>
          </p:cNvPr>
          <p:cNvSpPr/>
          <p:nvPr/>
        </p:nvSpPr>
        <p:spPr>
          <a:xfrm rot="2446066">
            <a:off x="3438927" y="4507097"/>
            <a:ext cx="560683" cy="29381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CF86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1A6AC60-2A01-4364-AE44-47BAC409442E}"/>
              </a:ext>
            </a:extLst>
          </p:cNvPr>
          <p:cNvSpPr/>
          <p:nvPr/>
        </p:nvSpPr>
        <p:spPr>
          <a:xfrm rot="8243891">
            <a:off x="3436471" y="5418097"/>
            <a:ext cx="560683" cy="29381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CF86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D0433B1-3D4D-4E93-AE82-F0F3C390DE5D}"/>
              </a:ext>
            </a:extLst>
          </p:cNvPr>
          <p:cNvSpPr/>
          <p:nvPr/>
        </p:nvSpPr>
        <p:spPr>
          <a:xfrm rot="13388355">
            <a:off x="1707233" y="5469331"/>
            <a:ext cx="560683" cy="29381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CF86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D2B632A-3849-43EC-8028-754448155089}"/>
              </a:ext>
            </a:extLst>
          </p:cNvPr>
          <p:cNvSpPr/>
          <p:nvPr/>
        </p:nvSpPr>
        <p:spPr>
          <a:xfrm rot="18985245">
            <a:off x="1707169" y="4508923"/>
            <a:ext cx="560683" cy="29381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CF86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02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18C7-CAD2-4A55-8CED-01B5365C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does it look like?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E12B24-F807-495D-90F7-62B7790B1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73" y="1893812"/>
            <a:ext cx="2326704" cy="193892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DD0372-F361-4655-AFE7-2855BB1649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4961E7-DDCE-492B-9E32-EA4461B5A63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3"/>
          <a:stretch/>
        </p:blipFill>
        <p:spPr>
          <a:xfrm>
            <a:off x="535224" y="4794620"/>
            <a:ext cx="2325434" cy="15864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7A64EE-AE78-46DC-B8C0-26A00BA282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267" y="3467025"/>
            <a:ext cx="3080658" cy="173287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6D49CA-B0F7-4E22-BD32-A5CDD1926868}"/>
              </a:ext>
            </a:extLst>
          </p:cNvPr>
          <p:cNvCxnSpPr>
            <a:cxnSpLocks/>
          </p:cNvCxnSpPr>
          <p:nvPr/>
        </p:nvCxnSpPr>
        <p:spPr>
          <a:xfrm>
            <a:off x="5116748" y="4390610"/>
            <a:ext cx="604307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FD63574-7F15-40E0-85EF-018083FE096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921" t="17020" r="25239" b="32908"/>
          <a:stretch/>
        </p:blipFill>
        <p:spPr>
          <a:xfrm>
            <a:off x="5831486" y="2971126"/>
            <a:ext cx="6031801" cy="283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35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DAB9-DEFC-4D80-88FC-39CE49C50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810AD-E8E9-4F9B-8947-DF0FD6BC9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93812"/>
            <a:ext cx="10233800" cy="4351338"/>
          </a:xfrm>
        </p:spPr>
        <p:txBody>
          <a:bodyPr/>
          <a:lstStyle/>
          <a:p>
            <a:r>
              <a:rPr lang="en-GB" dirty="0"/>
              <a:t>Level too dark</a:t>
            </a:r>
          </a:p>
          <a:p>
            <a:r>
              <a:rPr lang="en-GB" dirty="0"/>
              <a:t>Grappling was difficult and confusing</a:t>
            </a:r>
          </a:p>
          <a:p>
            <a:r>
              <a:rPr lang="en-GB" dirty="0"/>
              <a:t>Goal not clear</a:t>
            </a:r>
          </a:p>
          <a:p>
            <a:r>
              <a:rPr lang="en-GB" dirty="0"/>
              <a:t>Eagle was confusing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5B16A9-3E8E-4407-9DD6-706C6DC07E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9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04AD-0FB1-4A5E-92FC-9EEBC5D31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New Lighting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CA902-9206-4C24-BD16-231276BE1F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739569-C207-4F7B-84C7-775D0AF083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772" t="9788" r="21489" b="32057"/>
          <a:stretch/>
        </p:blipFill>
        <p:spPr>
          <a:xfrm>
            <a:off x="1966608" y="1971633"/>
            <a:ext cx="8258783" cy="39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9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04AD-0FB1-4A5E-92FC-9EEBC5D31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New Tutorials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CA902-9206-4C24-BD16-231276BE1F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68C8F7-5F3F-403C-80B5-7B657CAE932D}"/>
              </a:ext>
            </a:extLst>
          </p:cNvPr>
          <p:cNvSpPr txBox="1"/>
          <p:nvPr/>
        </p:nvSpPr>
        <p:spPr>
          <a:xfrm>
            <a:off x="2882901" y="3142033"/>
            <a:ext cx="64261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6"/>
                </a:solidFill>
              </a:rPr>
              <a:t>[Images of Tutorials here]</a:t>
            </a:r>
          </a:p>
        </p:txBody>
      </p:sp>
    </p:spTree>
    <p:extLst>
      <p:ext uri="{BB962C8B-B14F-4D97-AF65-F5344CB8AC3E}">
        <p14:creationId xmlns:p14="http://schemas.microsoft.com/office/powerpoint/2010/main" val="83415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155C-E1AC-4FB6-A66E-BCB1AEEC4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672" y="385386"/>
            <a:ext cx="6496455" cy="1325563"/>
          </a:xfrm>
        </p:spPr>
        <p:txBody>
          <a:bodyPr/>
          <a:lstStyle/>
          <a:p>
            <a:pPr algn="ctr"/>
            <a:r>
              <a:rPr lang="en-GB" dirty="0"/>
              <a:t>New UI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EA449F-A997-4B25-B80E-246D9DA100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8703FE-C0FF-424D-A378-3E3890780BA3}"/>
              </a:ext>
            </a:extLst>
          </p:cNvPr>
          <p:cNvSpPr txBox="1"/>
          <p:nvPr/>
        </p:nvSpPr>
        <p:spPr>
          <a:xfrm>
            <a:off x="2882901" y="3142033"/>
            <a:ext cx="64261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6"/>
                </a:solidFill>
              </a:rPr>
              <a:t>[Images of New UI here]</a:t>
            </a:r>
          </a:p>
        </p:txBody>
      </p:sp>
    </p:spTree>
    <p:extLst>
      <p:ext uri="{BB962C8B-B14F-4D97-AF65-F5344CB8AC3E}">
        <p14:creationId xmlns:p14="http://schemas.microsoft.com/office/powerpoint/2010/main" val="286198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DAB9-DEFC-4D80-88FC-39CE49C50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Changes in 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5B16A9-3E8E-4407-9DD6-706C6DC07E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B8B923-3571-449B-89E9-E1032DDA1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1634" y="3216680"/>
            <a:ext cx="3568732" cy="509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6"/>
                </a:solidFill>
              </a:rPr>
              <a:t>[Gameplay Link here]</a:t>
            </a:r>
          </a:p>
        </p:txBody>
      </p:sp>
    </p:spTree>
    <p:extLst>
      <p:ext uri="{BB962C8B-B14F-4D97-AF65-F5344CB8AC3E}">
        <p14:creationId xmlns:p14="http://schemas.microsoft.com/office/powerpoint/2010/main" val="331131316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2237</TotalTime>
  <Words>294</Words>
  <Application>Microsoft Office PowerPoint</Application>
  <PresentationFormat>Widescreen</PresentationFormat>
  <Paragraphs>74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Maiandra GD</vt:lpstr>
      <vt:lpstr>Depth</vt:lpstr>
      <vt:lpstr>PowerPoint Presentation</vt:lpstr>
      <vt:lpstr>What is Go Nuts?</vt:lpstr>
      <vt:lpstr>What the players do?</vt:lpstr>
      <vt:lpstr>What does it look like?</vt:lpstr>
      <vt:lpstr>Feedback</vt:lpstr>
      <vt:lpstr>New Lighting</vt:lpstr>
      <vt:lpstr>New Tutorials</vt:lpstr>
      <vt:lpstr>New UI</vt:lpstr>
      <vt:lpstr>Changes in Action</vt:lpstr>
      <vt:lpstr>Going forward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Nuts</dc:title>
  <dc:creator>eternallyrekt</dc:creator>
  <cp:lastModifiedBy>eternallyrekt</cp:lastModifiedBy>
  <cp:revision>178</cp:revision>
  <dcterms:created xsi:type="dcterms:W3CDTF">2017-11-03T10:30:16Z</dcterms:created>
  <dcterms:modified xsi:type="dcterms:W3CDTF">2018-03-05T13:25:20Z</dcterms:modified>
</cp:coreProperties>
</file>