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83F"/>
    <a:srgbClr val="3E1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83" autoAdjust="0"/>
  </p:normalViewPr>
  <p:slideViewPr>
    <p:cSldViewPr snapToGrid="0">
      <p:cViewPr varScale="1">
        <p:scale>
          <a:sx n="98" d="100"/>
          <a:sy n="98" d="100"/>
        </p:scale>
        <p:origin x="10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  <a:p>
            <a:endParaRPr lang="en-GB" dirty="0"/>
          </a:p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43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Games\Documents\StuckInALift\level-6-stuck-in-a-lift-studios-1\Group\Videos\GoNuts_FirstVideoTest.avi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" y="53522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80" y="4261788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207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D534F-A991-4E89-BFA6-62449C870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57" y="1646300"/>
            <a:ext cx="2983293" cy="384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3" y="2569299"/>
            <a:ext cx="3414407" cy="2151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F16AB-849B-4477-A6EB-C6E5431CA61C}"/>
              </a:ext>
            </a:extLst>
          </p:cNvPr>
          <p:cNvSpPr txBox="1"/>
          <p:nvPr/>
        </p:nvSpPr>
        <p:spPr>
          <a:xfrm>
            <a:off x="1906817" y="5776059"/>
            <a:ext cx="773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</a:t>
            </a:r>
            <a:r>
              <a:rPr lang="en-GB" dirty="0" err="1"/>
              <a:t>Zachari</a:t>
            </a:r>
            <a:r>
              <a:rPr lang="en-GB" dirty="0"/>
              <a:t> Cooper – Rebecca </a:t>
            </a:r>
            <a:r>
              <a:rPr lang="en-GB" dirty="0" err="1"/>
              <a:t>Brannum</a:t>
            </a:r>
            <a:r>
              <a:rPr lang="en-GB" dirty="0"/>
              <a:t>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3" y="2655597"/>
            <a:ext cx="3607941" cy="18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competitive networked multiplayer race game for 3-5 players.</a:t>
            </a:r>
          </a:p>
          <a:p>
            <a:r>
              <a:rPr lang="en-GB" dirty="0"/>
              <a:t>Simultaneous, symmetric gameplay.</a:t>
            </a:r>
          </a:p>
          <a:p>
            <a:r>
              <a:rPr lang="en-GB" dirty="0"/>
              <a:t>PC standalone.</a:t>
            </a:r>
          </a:p>
          <a:p>
            <a:r>
              <a:rPr lang="en-GB" dirty="0"/>
              <a:t>Approx. 6 minutes of desired playtime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D610-4505-47F9-8744-8786553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Who’s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7357-80CD-434C-A730-12B8A62A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 aged 10-15</a:t>
            </a:r>
          </a:p>
          <a:p>
            <a:endParaRPr lang="en-GB" dirty="0"/>
          </a:p>
          <a:p>
            <a:r>
              <a:rPr lang="en-GB" dirty="0"/>
              <a:t>Fans of mascot-driven games (e.g. Ratchet and Clank, Sonic etc.).</a:t>
            </a:r>
          </a:p>
          <a:p>
            <a:r>
              <a:rPr lang="en-GB" dirty="0"/>
              <a:t>Interested in multiplayer competitive skill-based games (TF2).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B4250-BB84-4AC9-883A-0733A04A6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B90-DF75-472E-AD77-3775F01A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Emotions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60D7-4061-409A-8161-30DF4AA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57574"/>
            <a:ext cx="3585165" cy="4351338"/>
          </a:xfrm>
        </p:spPr>
        <p:txBody>
          <a:bodyPr/>
          <a:lstStyle/>
          <a:p>
            <a:r>
              <a:rPr lang="en-GB" dirty="0"/>
              <a:t>Tension and release</a:t>
            </a:r>
          </a:p>
          <a:p>
            <a:r>
              <a:rPr lang="en-GB" dirty="0"/>
              <a:t>Fiero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Physical challenges</a:t>
            </a:r>
          </a:p>
          <a:p>
            <a:pPr lvl="1"/>
            <a:r>
              <a:rPr lang="en-GB" dirty="0"/>
              <a:t>Twitch</a:t>
            </a:r>
          </a:p>
          <a:p>
            <a:pPr lvl="1"/>
            <a:r>
              <a:rPr lang="en-GB" dirty="0"/>
              <a:t>Dexterity</a:t>
            </a:r>
          </a:p>
          <a:p>
            <a:pPr lvl="1"/>
            <a:r>
              <a:rPr lang="en-GB" dirty="0"/>
              <a:t>Precision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B2568-12CC-4C2F-B04D-B5FDE1AFA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8A2E33-672F-496D-9FED-A7EDEB426E8B}"/>
              </a:ext>
            </a:extLst>
          </p:cNvPr>
          <p:cNvSpPr txBox="1">
            <a:spLocks/>
          </p:cNvSpPr>
          <p:nvPr/>
        </p:nvSpPr>
        <p:spPr>
          <a:xfrm>
            <a:off x="4900336" y="3394818"/>
            <a:ext cx="3585165" cy="296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Mental challenges</a:t>
            </a:r>
          </a:p>
          <a:p>
            <a:pPr lvl="1"/>
            <a:r>
              <a:rPr lang="en-GB" dirty="0"/>
              <a:t>Prediction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Memorisation</a:t>
            </a:r>
          </a:p>
          <a:p>
            <a:pPr lvl="1"/>
            <a:r>
              <a:rPr lang="en-GB" dirty="0"/>
              <a:t>Coordination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4B06A-984C-4517-A89C-2217CCE7E6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31" b="89878" l="10000" r="90000">
                        <a14:foregroundMark x1="29833" y1="14572" x2="32167" y2="9344"/>
                        <a14:foregroundMark x1="30667" y1="13682" x2="36167" y2="9121"/>
                        <a14:foregroundMark x1="32167" y1="8788" x2="32167" y2="8788"/>
                        <a14:foregroundMark x1="29833" y1="12903" x2="26833" y2="10456"/>
                        <a14:foregroundMark x1="38167" y1="23026" x2="44833" y2="15573"/>
                        <a14:foregroundMark x1="42500" y1="16685" x2="39667" y2="19577"/>
                        <a14:foregroundMark x1="39500" y1="18799" x2="42667" y2="16129"/>
                        <a14:foregroundMark x1="38667" y1="20245" x2="43167" y2="16129"/>
                        <a14:foregroundMark x1="49667" y1="19577" x2="54500" y2="22469"/>
                        <a14:foregroundMark x1="55333" y1="23137" x2="49500" y2="18687"/>
                        <a14:foregroundMark x1="54333" y1="23026" x2="53167" y2="19577"/>
                        <a14:foregroundMark x1="53000" y1="21913" x2="50000" y2="19021"/>
                        <a14:foregroundMark x1="63333" y1="24917" x2="61500" y2="33927"/>
                        <a14:foregroundMark x1="61500" y1="33927" x2="48333" y2="29255"/>
                        <a14:foregroundMark x1="66167" y1="28365" x2="65500" y2="26363"/>
                        <a14:foregroundMark x1="68500" y1="26919" x2="72500" y2="28142"/>
                        <a14:foregroundMark x1="67667" y1="27697" x2="72500" y2="31257"/>
                        <a14:foregroundMark x1="28167" y1="23693" x2="37833" y2="68743"/>
                        <a14:foregroundMark x1="37833" y1="68743" x2="37500" y2="58398"/>
                        <a14:foregroundMark x1="37500" y1="58398" x2="39167" y2="69633"/>
                        <a14:foregroundMark x1="39167" y1="69633" x2="29000" y2="76307"/>
                        <a14:foregroundMark x1="29000" y1="76307" x2="36333" y2="68187"/>
                        <a14:foregroundMark x1="36333" y1="68187" x2="38167" y2="58509"/>
                        <a14:foregroundMark x1="38167" y1="58509" x2="29000" y2="40378"/>
                        <a14:foregroundMark x1="29000" y1="40378" x2="28500" y2="30701"/>
                        <a14:foregroundMark x1="28500" y1="30701" x2="33000" y2="40267"/>
                        <a14:foregroundMark x1="33000" y1="40267" x2="32000" y2="49722"/>
                        <a14:foregroundMark x1="32000" y1="49722" x2="37333" y2="67853"/>
                        <a14:foregroundMark x1="37333" y1="67853" x2="37000" y2="58065"/>
                        <a14:foregroundMark x1="37000" y1="58065" x2="35500" y2="69077"/>
                        <a14:foregroundMark x1="33000" y1="8231" x2="32500" y2="8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"/>
          <a:stretch/>
        </p:blipFill>
        <p:spPr>
          <a:xfrm>
            <a:off x="8397953" y="2665733"/>
            <a:ext cx="3615708" cy="5410233"/>
          </a:xfrm>
          <a:prstGeom prst="rect">
            <a:avLst/>
          </a:prstGeom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9E27CA8B-87AE-4836-AFE1-237EF243FF12}"/>
              </a:ext>
            </a:extLst>
          </p:cNvPr>
          <p:cNvSpPr/>
          <p:nvPr/>
        </p:nvSpPr>
        <p:spPr>
          <a:xfrm rot="10514183">
            <a:off x="8657617" y="1303506"/>
            <a:ext cx="97276" cy="194553"/>
          </a:xfrm>
          <a:prstGeom prst="trapezoid">
            <a:avLst/>
          </a:prstGeom>
          <a:solidFill>
            <a:srgbClr val="70483F"/>
          </a:solidFill>
          <a:ln>
            <a:solidFill>
              <a:srgbClr val="7048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pngall.com/wp-content/uploads/2016/02/Acorn-PNG-2.png">
            <a:extLst>
              <a:ext uri="{FF2B5EF4-FFF2-40B4-BE49-F238E27FC236}">
                <a16:creationId xmlns:a16="http://schemas.microsoft.com/office/drawing/2014/main" id="{9E2A1BC0-34D3-487F-ADD1-D464A60A1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0631">
            <a:off x="7886393" y="1512218"/>
            <a:ext cx="1851431" cy="123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0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ameLoop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148" y="1148889"/>
            <a:ext cx="5261726" cy="526172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2A35DA-0C5D-44FA-9872-AC54B0A3A4D7}"/>
              </a:ext>
            </a:extLst>
          </p:cNvPr>
          <p:cNvSpPr/>
          <p:nvPr/>
        </p:nvSpPr>
        <p:spPr>
          <a:xfrm>
            <a:off x="8716692" y="3102473"/>
            <a:ext cx="177319" cy="203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 they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305966" y="3132553"/>
            <a:ext cx="10233800" cy="22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CDF80-65A3-4CB9-9B75-EAC219AA4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19" y="2349326"/>
            <a:ext cx="1981528" cy="19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881998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961E7-DDCE-492B-9E32-EA4461B5A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" y="4782806"/>
            <a:ext cx="2325434" cy="171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9" y="3455211"/>
            <a:ext cx="3080658" cy="17328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0707" y="2457450"/>
            <a:ext cx="5892800" cy="331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220137" y="4378796"/>
            <a:ext cx="13002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3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D28-3B81-4B35-B6F7-3DCAF5E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Gameplay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6DB27-579B-48E2-ACEB-09CAC9579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6" name="GoNuts_FirstVideoTest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602557" y="1432284"/>
            <a:ext cx="9260264" cy="5208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24F6-28B1-4A42-864A-2ED9DA88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570" y="162001"/>
            <a:ext cx="7785473" cy="324382"/>
          </a:xfrm>
        </p:spPr>
        <p:txBody>
          <a:bodyPr>
            <a:normAutofit/>
          </a:bodyPr>
          <a:lstStyle/>
          <a:p>
            <a:pPr algn="ctr"/>
            <a:r>
              <a:rPr lang="en-GB" sz="1600" b="1" u="sng" dirty="0">
                <a:solidFill>
                  <a:schemeClr val="bg1"/>
                </a:solidFill>
              </a:rPr>
              <a:t>https://www.youtube.com/watch?v=jQAUHddXAp0&amp;feature=youtu.be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19293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5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E444-1504-4EB6-99F0-27C062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A57B-51BB-44D6-A6D0-2EF8F6F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Enjoyed the multiplayer</a:t>
            </a:r>
          </a:p>
          <a:p>
            <a:r>
              <a:rPr lang="en-GB" dirty="0"/>
              <a:t>The grappling mechanics were fun to use</a:t>
            </a:r>
          </a:p>
          <a:p>
            <a:r>
              <a:rPr lang="en-GB" dirty="0"/>
              <a:t>“I had no idea where to go”</a:t>
            </a:r>
          </a:p>
          <a:p>
            <a:r>
              <a:rPr lang="en-GB" dirty="0"/>
              <a:t>There is little guidence for the player</a:t>
            </a:r>
          </a:p>
          <a:p>
            <a:r>
              <a:rPr lang="en-GB" dirty="0"/>
              <a:t>Hard to scale some of the buildings</a:t>
            </a:r>
          </a:p>
          <a:p>
            <a:r>
              <a:rPr lang="en-GB" dirty="0"/>
              <a:t>Couldn’t see the grapple cooldown timer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EA258-D179-4AF5-91C9-08A033D12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8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754D-69A4-432A-A381-04F413E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03033"/>
          </a:xfrm>
        </p:spPr>
        <p:txBody>
          <a:bodyPr/>
          <a:lstStyle/>
          <a:p>
            <a:r>
              <a:rPr lang="en-GB" dirty="0"/>
              <a:t>Level design changes/iterations.</a:t>
            </a:r>
          </a:p>
          <a:p>
            <a:pPr lvl="1"/>
            <a:r>
              <a:rPr lang="en-GB" dirty="0"/>
              <a:t>Lighting/layout/guidance.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828658"/>
            <a:ext cx="10233800" cy="166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UI design and implementation</a:t>
            </a:r>
          </a:p>
          <a:p>
            <a:r>
              <a:rPr lang="en-GB" dirty="0"/>
              <a:t>Further playtesting</a:t>
            </a:r>
          </a:p>
          <a:p>
            <a:r>
              <a:rPr lang="en-GB" dirty="0"/>
              <a:t>Player character texturing / animations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7367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531</TotalTime>
  <Words>272</Words>
  <Application>Microsoft Office PowerPoint</Application>
  <PresentationFormat>Widescreen</PresentationFormat>
  <Paragraphs>62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PowerPoint Presentation</vt:lpstr>
      <vt:lpstr>    What is it?</vt:lpstr>
      <vt:lpstr>Who’s it for?</vt:lpstr>
      <vt:lpstr>Emotions and Challenges</vt:lpstr>
      <vt:lpstr>What do they do?</vt:lpstr>
      <vt:lpstr>What does it look like?</vt:lpstr>
      <vt:lpstr>The Gameplay</vt:lpstr>
      <vt:lpstr>Feedback</vt:lpstr>
      <vt:lpstr>Going forward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eternallyrekt</cp:lastModifiedBy>
  <cp:revision>48</cp:revision>
  <dcterms:created xsi:type="dcterms:W3CDTF">2017-11-03T10:30:16Z</dcterms:created>
  <dcterms:modified xsi:type="dcterms:W3CDTF">2017-11-07T18:45:20Z</dcterms:modified>
</cp:coreProperties>
</file>