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8B6E-54CE-4F67-85FB-A4DD3EBC8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 Nuts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Stuck in a Lift Studios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networked multiplayer race game for 2-5 players.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5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*psychographic once we have one*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4FD1-9028-4BA5-AA0F-321E624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53428"/>
          </a:xfrm>
        </p:spPr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120000" y="4251441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9139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016251"/>
            <a:ext cx="3080658" cy="1732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ADF91-90A5-4221-9B93-3ED474C32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52" t="3303" r="7346" b="4832"/>
          <a:stretch/>
        </p:blipFill>
        <p:spPr>
          <a:xfrm>
            <a:off x="7180974" y="2502666"/>
            <a:ext cx="4540185" cy="27600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553512" y="388268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*Gameplay vids/gifs go here*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"Gliding is pointless - too slow"</a:t>
            </a:r>
          </a:p>
          <a:p>
            <a:r>
              <a:rPr lang="en-GB" dirty="0"/>
              <a:t>"Grapple needs cooldown"</a:t>
            </a:r>
          </a:p>
          <a:p>
            <a:r>
              <a:rPr lang="en-GB" dirty="0"/>
              <a:t>"It's cool though"</a:t>
            </a:r>
          </a:p>
          <a:p>
            <a:r>
              <a:rPr lang="en-GB" dirty="0"/>
              <a:t>"Camera placement is strange"</a:t>
            </a:r>
          </a:p>
          <a:p>
            <a:r>
              <a:rPr lang="en-GB" dirty="0"/>
              <a:t>"Art style works"</a:t>
            </a:r>
          </a:p>
          <a:p>
            <a:r>
              <a:rPr lang="en-GB" dirty="0"/>
              <a:t>"Allow jump at end of grapple"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963595"/>
            <a:ext cx="10233800" cy="10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</p:txBody>
      </p:sp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269</TotalTime>
  <Words>180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Go Nuts</vt:lpstr>
      <vt:lpstr>    What is it?</vt:lpstr>
      <vt:lpstr>Who’s it for?</vt:lpstr>
      <vt:lpstr>What do they do?</vt:lpstr>
      <vt:lpstr>What does it look like?</vt:lpstr>
      <vt:lpstr>The Gameplay</vt:lpstr>
      <vt:lpstr>Feedback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eternallyrekt</cp:lastModifiedBy>
  <cp:revision>13</cp:revision>
  <dcterms:created xsi:type="dcterms:W3CDTF">2017-11-03T10:30:16Z</dcterms:created>
  <dcterms:modified xsi:type="dcterms:W3CDTF">2017-11-03T15:00:15Z</dcterms:modified>
</cp:coreProperties>
</file>