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83" autoAdjust="0"/>
  </p:normalViewPr>
  <p:slideViewPr>
    <p:cSldViewPr snapToGrid="0">
      <p:cViewPr varScale="1">
        <p:scale>
          <a:sx n="80" d="100"/>
          <a:sy n="80" d="100"/>
        </p:scale>
        <p:origin x="-8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ocuments\StuckInALift\level-6-stuck-in-a-lift-studios-1\Group\Videos\GoNuts_FirstVideoTest.avi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5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91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5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4"/>
          <a:stretch/>
        </p:blipFill>
        <p:spPr>
          <a:xfrm>
            <a:off x="8797404" y="2657024"/>
            <a:ext cx="2321311" cy="3473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7170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ameLoop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0156" y="591787"/>
            <a:ext cx="6266213" cy="6266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552A35DA-0C5D-44FA-9872-AC54B0A3A4D7}"/>
              </a:ext>
            </a:extLst>
          </p:cNvPr>
          <p:cNvSpPr/>
          <p:nvPr/>
        </p:nvSpPr>
        <p:spPr>
          <a:xfrm>
            <a:off x="8549013" y="3033639"/>
            <a:ext cx="262647" cy="272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217475" y="4405820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34" y="19262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60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5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GoNuts_FirstVideo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02557" y="1432284"/>
            <a:ext cx="9260264" cy="52088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93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Enjoyed the multiplayer</a:t>
            </a:r>
          </a:p>
          <a:p>
            <a:r>
              <a:rPr lang="en-GB" dirty="0" smtClean="0"/>
              <a:t>The grappling mechanics were fun to use</a:t>
            </a:r>
          </a:p>
          <a:p>
            <a:r>
              <a:rPr lang="en-GB" dirty="0" smtClean="0"/>
              <a:t>“I had no idea where to go”</a:t>
            </a:r>
          </a:p>
          <a:p>
            <a:r>
              <a:rPr lang="en-GB" dirty="0" smtClean="0"/>
              <a:t>There is little guidence for the player</a:t>
            </a:r>
          </a:p>
          <a:p>
            <a:r>
              <a:rPr lang="en-GB" dirty="0" smtClean="0"/>
              <a:t>Hard to scale some of the buildings</a:t>
            </a:r>
          </a:p>
          <a:p>
            <a:r>
              <a:rPr lang="en-GB" dirty="0" smtClean="0"/>
              <a:t>Couldnt see the grapple cooldown timer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5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963595"/>
            <a:ext cx="10233800" cy="10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1980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514</TotalTime>
  <Words>236</Words>
  <Application>Microsoft Office PowerPoint</Application>
  <PresentationFormat>Custom</PresentationFormat>
  <Paragraphs>60</Paragraphs>
  <Slides>10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Slide 1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Games</cp:lastModifiedBy>
  <cp:revision>44</cp:revision>
  <dcterms:created xsi:type="dcterms:W3CDTF">2017-11-03T10:30:16Z</dcterms:created>
  <dcterms:modified xsi:type="dcterms:W3CDTF">2017-11-07T10:40:36Z</dcterms:modified>
</cp:coreProperties>
</file>