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183" autoAdjust="0"/>
  </p:normalViewPr>
  <p:slideViewPr>
    <p:cSldViewPr snapToGrid="0">
      <p:cViewPr varScale="1">
        <p:scale>
          <a:sx n="80" d="100"/>
          <a:sy n="80" d="100"/>
        </p:scale>
        <p:origin x="-8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D10A0-4D22-4387-8C82-692DB2EA3F9D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9C89-0D2C-451C-B786-FE0A313239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126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423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game loop:</a:t>
            </a:r>
          </a:p>
          <a:p>
            <a:pPr lvl="1"/>
            <a:r>
              <a:rPr lang="en-GB" dirty="0"/>
              <a:t>Observe the level and potential paths through it.</a:t>
            </a:r>
          </a:p>
          <a:p>
            <a:pPr lvl="1"/>
            <a:r>
              <a:rPr lang="en-GB" dirty="0"/>
              <a:t>Decide on the optimal path through the map.</a:t>
            </a:r>
          </a:p>
          <a:p>
            <a:pPr lvl="1"/>
            <a:r>
              <a:rPr lang="en-GB" dirty="0"/>
              <a:t>Decide the method to achieve that route (ground movement/grapple/glide)</a:t>
            </a:r>
          </a:p>
          <a:p>
            <a:pPr lvl="1"/>
            <a:r>
              <a:rPr lang="en-GB" dirty="0"/>
              <a:t>Execute.</a:t>
            </a:r>
          </a:p>
          <a:p>
            <a:endParaRPr lang="en-GB" dirty="0"/>
          </a:p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19C89-0D2C-451C-B786-FE0A313239A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4343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13790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18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05167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536611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803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0516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1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140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7243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03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733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898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481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873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20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2256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ADF0DE1-E153-4830-BFE0-C66817C87E1C}" type="datetimeFigureOut">
              <a:rPr lang="en-GB" smtClean="0"/>
              <a:pPr/>
              <a:t>07/11/2017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949844F-A816-417B-8B3E-0F4B325FF2C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0198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ABA27A7-F554-431F-AC36-677718D18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6BC570F-275E-4863-875C-196A7F70F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1" y="535226"/>
            <a:ext cx="8424981" cy="5309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337E55-D478-4700-95FE-838A61730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0" y="4261788"/>
            <a:ext cx="4486795" cy="22703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524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1707A6-BD99-4ECF-BCE4-A1519B02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4" y="3207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5ED534F-A991-4E89-BFA6-62449C870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757" y="1646300"/>
            <a:ext cx="2983293" cy="384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B2C33A-3D86-494C-831C-49E185BA4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3" y="2569299"/>
            <a:ext cx="3414407" cy="2151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6F16AB-849B-4477-A6EB-C6E5431CA61C}"/>
              </a:ext>
            </a:extLst>
          </p:cNvPr>
          <p:cNvSpPr txBox="1"/>
          <p:nvPr/>
        </p:nvSpPr>
        <p:spPr>
          <a:xfrm>
            <a:off x="1906817" y="5776059"/>
            <a:ext cx="773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Elliot Page – Max Carter – </a:t>
            </a:r>
            <a:r>
              <a:rPr lang="en-GB" dirty="0" err="1"/>
              <a:t>Zachari</a:t>
            </a:r>
            <a:r>
              <a:rPr lang="en-GB" dirty="0"/>
              <a:t> Cooper – Rebecca </a:t>
            </a:r>
            <a:r>
              <a:rPr lang="en-GB" dirty="0" err="1"/>
              <a:t>Brannum</a:t>
            </a:r>
            <a:r>
              <a:rPr lang="en-GB" dirty="0"/>
              <a:t> – Joe Wilson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E596BB1-81C0-4A9D-AF89-5E264D6D7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163" y="2655597"/>
            <a:ext cx="3607941" cy="18256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7E4AF-F7ED-4B09-918E-8A07ACAE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				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CA3B48-BFC3-4CE8-ABA5-33DE2B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competitive networked multiplayer race game for 3-5 players.</a:t>
            </a:r>
          </a:p>
          <a:p>
            <a:r>
              <a:rPr lang="en-GB" dirty="0"/>
              <a:t>Simultaneous, symmetric gameplay.</a:t>
            </a:r>
          </a:p>
          <a:p>
            <a:r>
              <a:rPr lang="en-GB" dirty="0"/>
              <a:t>PC standalone.</a:t>
            </a:r>
          </a:p>
          <a:p>
            <a:r>
              <a:rPr lang="en-GB" dirty="0"/>
              <a:t>Approx. 6 minutes of desired playtime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6FB59FE-B52F-4C2C-9438-8BA2BF049E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91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3D610-4505-47F9-8744-8786553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Who’s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D7357-80CD-434C-A730-12B8A62A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Males aged 10-15</a:t>
            </a:r>
          </a:p>
          <a:p>
            <a:endParaRPr lang="en-GB" dirty="0"/>
          </a:p>
          <a:p>
            <a:r>
              <a:rPr lang="en-GB" dirty="0"/>
              <a:t>Fans of mascot-driven games (e.g. Ratchet and Clank, Sonic etc.).</a:t>
            </a:r>
          </a:p>
          <a:p>
            <a:r>
              <a:rPr lang="en-GB" dirty="0"/>
              <a:t>Interested in multiplayer competitive skill-based games (TF2).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BB4250-BB84-4AC9-883A-0733A04A6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50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E6AB90-DF75-472E-AD77-3775F01A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Emotions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EA60D7-4061-409A-8161-30DF4AA1A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2357574"/>
            <a:ext cx="3585165" cy="4351338"/>
          </a:xfrm>
        </p:spPr>
        <p:txBody>
          <a:bodyPr/>
          <a:lstStyle/>
          <a:p>
            <a:r>
              <a:rPr lang="en-GB" dirty="0"/>
              <a:t>Tension and release</a:t>
            </a:r>
          </a:p>
          <a:p>
            <a:r>
              <a:rPr lang="en-GB" dirty="0"/>
              <a:t>Fiero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Physical challenges</a:t>
            </a:r>
          </a:p>
          <a:p>
            <a:pPr lvl="1"/>
            <a:r>
              <a:rPr lang="en-GB" dirty="0"/>
              <a:t>Twitch</a:t>
            </a:r>
          </a:p>
          <a:p>
            <a:pPr lvl="1"/>
            <a:r>
              <a:rPr lang="en-GB" dirty="0"/>
              <a:t>Dexterity</a:t>
            </a:r>
          </a:p>
          <a:p>
            <a:pPr lvl="1"/>
            <a:r>
              <a:rPr lang="en-GB" dirty="0"/>
              <a:t>Precision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1B2568-12CC-4C2F-B04D-B5FDE1AFA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88A2E33-672F-496D-9FED-A7EDEB426E8B}"/>
              </a:ext>
            </a:extLst>
          </p:cNvPr>
          <p:cNvSpPr txBox="1">
            <a:spLocks/>
          </p:cNvSpPr>
          <p:nvPr/>
        </p:nvSpPr>
        <p:spPr>
          <a:xfrm>
            <a:off x="4900336" y="3394818"/>
            <a:ext cx="3585165" cy="2962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Mental challenges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Strategy</a:t>
            </a:r>
          </a:p>
          <a:p>
            <a:pPr lvl="1"/>
            <a:r>
              <a:rPr lang="en-GB" dirty="0"/>
              <a:t>Memorisation</a:t>
            </a:r>
          </a:p>
          <a:p>
            <a:pPr lvl="1"/>
            <a:r>
              <a:rPr lang="en-GB" dirty="0"/>
              <a:t>Coordination</a:t>
            </a:r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94B06A-984C-4517-A89C-2217CCE7E6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34"/>
          <a:stretch/>
        </p:blipFill>
        <p:spPr>
          <a:xfrm>
            <a:off x="8797404" y="2657024"/>
            <a:ext cx="2321311" cy="34734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7170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="" xmlns:a16="http://schemas.microsoft.com/office/drawing/2014/main" id="{552A35DA-0C5D-44FA-9872-AC54B0A3A4D7}"/>
              </a:ext>
            </a:extLst>
          </p:cNvPr>
          <p:cNvSpPr/>
          <p:nvPr/>
        </p:nvSpPr>
        <p:spPr>
          <a:xfrm>
            <a:off x="9024026" y="4601183"/>
            <a:ext cx="262647" cy="2723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ACCF0E-D6FE-421E-BA99-91383EEB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EF4FD1-9028-4BA5-AA0F-321E6244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553428"/>
          </a:xfrm>
        </p:spPr>
        <p:txBody>
          <a:bodyPr/>
          <a:lstStyle/>
          <a:p>
            <a:r>
              <a:rPr lang="en-GB" dirty="0"/>
              <a:t>(PICTURES EXPLAINING CORE GAME LOOP – REFER TO SPEAKER NOTES)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9F1976A-F61B-4422-9B67-C0F001252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5BD8BDC-A299-4E5C-9207-6B1ABA39F3E9}"/>
              </a:ext>
            </a:extLst>
          </p:cNvPr>
          <p:cNvSpPr txBox="1">
            <a:spLocks/>
          </p:cNvSpPr>
          <p:nvPr/>
        </p:nvSpPr>
        <p:spPr>
          <a:xfrm>
            <a:off x="1120000" y="4251441"/>
            <a:ext cx="10233800" cy="22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Overall goal:</a:t>
            </a:r>
          </a:p>
          <a:p>
            <a:pPr lvl="1"/>
            <a:r>
              <a:rPr lang="en-GB" dirty="0"/>
              <a:t>Obtain 3 nuts before anyone else.</a:t>
            </a:r>
          </a:p>
          <a:p>
            <a:pPr lvl="2"/>
            <a:r>
              <a:rPr lang="en-GB" dirty="0"/>
              <a:t>Descend the hill</a:t>
            </a:r>
          </a:p>
          <a:p>
            <a:pPr lvl="2"/>
            <a:r>
              <a:rPr lang="en-GB" dirty="0"/>
              <a:t>Grab a nut</a:t>
            </a:r>
          </a:p>
          <a:p>
            <a:pPr lvl="2"/>
            <a:r>
              <a:rPr lang="en-GB" dirty="0"/>
              <a:t>Return to 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BCDF80-65A3-4CB9-9B75-EAC219AA4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23" y="354133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60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718C7-CAD2-4A55-8CED-01B5365C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does it look like?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AE12B24-F807-495D-90F7-62B7790B1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881998"/>
            <a:ext cx="2326704" cy="1938920"/>
          </a:xfr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8DD0372-F361-4655-AFE7-2855BB164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A4961E7-DDCE-492B-9E32-EA4461B5A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6" y="4782806"/>
            <a:ext cx="2325434" cy="1713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97A64EE-AE78-46DC-B8C0-26A00BA282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9" y="3455211"/>
            <a:ext cx="3080658" cy="17328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0707" y="2457450"/>
            <a:ext cx="5892800" cy="331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16D49CA-B0F7-4E22-BD32-A5CDD1926868}"/>
              </a:ext>
            </a:extLst>
          </p:cNvPr>
          <p:cNvCxnSpPr>
            <a:cxnSpLocks/>
          </p:cNvCxnSpPr>
          <p:nvPr/>
        </p:nvCxnSpPr>
        <p:spPr>
          <a:xfrm>
            <a:off x="5220137" y="4378796"/>
            <a:ext cx="13002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55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85D28-3B81-4B35-B6F7-3DCAF5E3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224F6-28B1-4A42-864A-2ED9DA8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*Gameplay vids/gifs go here*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A06DB27-579B-48E2-ACEB-09CAC9579B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293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5E444-1504-4EB6-99F0-27C062A2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C2A57B-51BB-44D6-A6D0-2EF8F6F3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Enjoyed the multiplayer</a:t>
            </a:r>
          </a:p>
          <a:p>
            <a:r>
              <a:rPr lang="en-GB" dirty="0" smtClean="0"/>
              <a:t>The grappling mechanics were fun to use</a:t>
            </a:r>
          </a:p>
          <a:p>
            <a:r>
              <a:rPr lang="en-GB" dirty="0" smtClean="0"/>
              <a:t>“I had no idea where to go”</a:t>
            </a:r>
          </a:p>
          <a:p>
            <a:r>
              <a:rPr lang="en-GB" dirty="0" smtClean="0"/>
              <a:t>There is little guidence for the player</a:t>
            </a:r>
          </a:p>
          <a:p>
            <a:r>
              <a:rPr lang="en-GB" dirty="0" smtClean="0"/>
              <a:t>Hard to scale some of the buildings</a:t>
            </a:r>
          </a:p>
          <a:p>
            <a:r>
              <a:rPr lang="en-GB" dirty="0" smtClean="0"/>
              <a:t>Couldnt see the grapple cooldown timer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9EA258-D179-4AF5-91C9-08A033D12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5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4D6BEF-CAC3-4E5F-94C1-42D03EF7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56754D-69A4-432A-A381-04F413EB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003033"/>
          </a:xfrm>
        </p:spPr>
        <p:txBody>
          <a:bodyPr/>
          <a:lstStyle/>
          <a:p>
            <a:r>
              <a:rPr lang="en-GB" dirty="0"/>
              <a:t>Level design changes/iterations.</a:t>
            </a:r>
          </a:p>
          <a:p>
            <a:pPr lvl="1"/>
            <a:r>
              <a:rPr lang="en-GB" dirty="0"/>
              <a:t>Lighting/layout/guidance.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E8F705F-E7A0-4D58-949D-E7A6147924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57" y="162001"/>
            <a:ext cx="2275655" cy="1434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41F66B2-4920-4C66-9023-DAB1E5D25A69}"/>
              </a:ext>
            </a:extLst>
          </p:cNvPr>
          <p:cNvSpPr txBox="1">
            <a:spLocks/>
          </p:cNvSpPr>
          <p:nvPr/>
        </p:nvSpPr>
        <p:spPr>
          <a:xfrm>
            <a:off x="1120000" y="2963595"/>
            <a:ext cx="10233800" cy="100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UI design and implementation</a:t>
            </a:r>
          </a:p>
          <a:p>
            <a:r>
              <a:rPr lang="en-GB" dirty="0"/>
              <a:t>Further playtesting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19807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481</TotalTime>
  <Words>254</Words>
  <Application>Microsoft Office PowerPoint</Application>
  <PresentationFormat>Custom</PresentationFormat>
  <Paragraphs>62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Depth</vt:lpstr>
      <vt:lpstr>Slide 1</vt:lpstr>
      <vt:lpstr>    What is it?</vt:lpstr>
      <vt:lpstr>Who’s it for?</vt:lpstr>
      <vt:lpstr>Emotions and Challenges</vt:lpstr>
      <vt:lpstr>What do they do?</vt:lpstr>
      <vt:lpstr>What does it look like?</vt:lpstr>
      <vt:lpstr>The Gameplay</vt:lpstr>
      <vt:lpstr>Feedback</vt:lpstr>
      <vt:lpstr>Going forward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Nuts</dc:title>
  <dc:creator>eternallyrekt</dc:creator>
  <cp:lastModifiedBy>Games</cp:lastModifiedBy>
  <cp:revision>42</cp:revision>
  <dcterms:created xsi:type="dcterms:W3CDTF">2017-11-03T10:30:16Z</dcterms:created>
  <dcterms:modified xsi:type="dcterms:W3CDTF">2017-11-07T09:59:59Z</dcterms:modified>
</cp:coreProperties>
</file>