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83" autoAdjust="0"/>
  </p:normalViewPr>
  <p:slideViewPr>
    <p:cSldViewPr snapToGrid="0">
      <p:cViewPr varScale="1">
        <p:scale>
          <a:sx n="101" d="100"/>
          <a:sy n="101" d="100"/>
        </p:scale>
        <p:origin x="-9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2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34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Documents\StuckInALift\level-6-stuck-in-a-lift-studios-1\Group\Videos\GoNuts_FirstVideoTest.avi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141" y="53522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6580" y="4261788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2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20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ED534F-A991-4E89-BFA6-62449C870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4757" y="1646300"/>
            <a:ext cx="2983293" cy="384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603" y="2569299"/>
            <a:ext cx="3414407" cy="2151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6F16AB-849B-4477-A6EB-C6E5431CA61C}"/>
              </a:ext>
            </a:extLst>
          </p:cNvPr>
          <p:cNvSpPr txBox="1"/>
          <p:nvPr/>
        </p:nvSpPr>
        <p:spPr>
          <a:xfrm>
            <a:off x="1906817" y="5776059"/>
            <a:ext cx="773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</a:t>
            </a:r>
            <a:r>
              <a:rPr lang="en-GB" dirty="0" err="1"/>
              <a:t>Zachari</a:t>
            </a:r>
            <a:r>
              <a:rPr lang="en-GB" dirty="0"/>
              <a:t> Cooper – Rebecca </a:t>
            </a:r>
            <a:r>
              <a:rPr lang="en-GB" dirty="0" err="1"/>
              <a:t>Brannum</a:t>
            </a:r>
            <a:r>
              <a:rPr lang="en-GB" dirty="0"/>
              <a:t>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9163" y="2655597"/>
            <a:ext cx="3607941" cy="18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competitive networked multiplayer race game for 3-5 players.</a:t>
            </a:r>
          </a:p>
          <a:p>
            <a:r>
              <a:rPr lang="en-GB" dirty="0"/>
              <a:t>Simultaneous, symmetric gameplay.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6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91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Fans of mascot-driven games (e.g. Ratchet and Clank, Sonic etc.).</a:t>
            </a:r>
          </a:p>
          <a:p>
            <a:r>
              <a:rPr lang="en-GB" dirty="0"/>
              <a:t>Interested in multiplayer competitive skill-based games (TF2).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5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6AB90-DF75-472E-AD77-3775F01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A60D7-4061-409A-8161-30DF4AA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57574"/>
            <a:ext cx="3585165" cy="4351338"/>
          </a:xfrm>
        </p:spPr>
        <p:txBody>
          <a:bodyPr/>
          <a:lstStyle/>
          <a:p>
            <a:r>
              <a:rPr lang="en-GB" dirty="0"/>
              <a:t>Tension and release</a:t>
            </a:r>
          </a:p>
          <a:p>
            <a:r>
              <a:rPr lang="en-GB" dirty="0"/>
              <a:t>Fiero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challenges</a:t>
            </a:r>
          </a:p>
          <a:p>
            <a:pPr lvl="1"/>
            <a:r>
              <a:rPr lang="en-GB" dirty="0"/>
              <a:t>Twitch</a:t>
            </a:r>
          </a:p>
          <a:p>
            <a:pPr lvl="1"/>
            <a:r>
              <a:rPr lang="en-GB" dirty="0"/>
              <a:t>Dexterity</a:t>
            </a:r>
          </a:p>
          <a:p>
            <a:pPr lvl="1"/>
            <a:r>
              <a:rPr lang="en-GB" dirty="0"/>
              <a:t>Precision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1B2568-12CC-4C2F-B04D-B5FDE1AFA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88A2E33-672F-496D-9FED-A7EDEB426E8B}"/>
              </a:ext>
            </a:extLst>
          </p:cNvPr>
          <p:cNvSpPr txBox="1">
            <a:spLocks/>
          </p:cNvSpPr>
          <p:nvPr/>
        </p:nvSpPr>
        <p:spPr>
          <a:xfrm>
            <a:off x="4900336" y="3394818"/>
            <a:ext cx="3585165" cy="296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Mental challenges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Memorisation</a:t>
            </a:r>
          </a:p>
          <a:p>
            <a:pPr lvl="1"/>
            <a:r>
              <a:rPr lang="en-GB" dirty="0"/>
              <a:t>Coordination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94B06A-984C-4517-A89C-2217CCE7E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4"/>
          <a:stretch/>
        </p:blipFill>
        <p:spPr>
          <a:xfrm>
            <a:off x="8797404" y="2657024"/>
            <a:ext cx="2321311" cy="34734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170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552A35DA-0C5D-44FA-9872-AC54B0A3A4D7}"/>
              </a:ext>
            </a:extLst>
          </p:cNvPr>
          <p:cNvSpPr/>
          <p:nvPr/>
        </p:nvSpPr>
        <p:spPr>
          <a:xfrm>
            <a:off x="9024026" y="4601183"/>
            <a:ext cx="262647" cy="272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F4FD1-9028-4BA5-AA0F-321E6244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553428"/>
          </a:xfrm>
        </p:spPr>
        <p:txBody>
          <a:bodyPr/>
          <a:lstStyle/>
          <a:p>
            <a:r>
              <a:rPr lang="en-GB" dirty="0"/>
              <a:t>(PICTURES EXPLAINING CORE GAME LOOP – REFER TO SPEAKER NOTES)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1120000" y="4251441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923" y="35413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0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725" y="188199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876" y="478280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2919" y="3455211"/>
            <a:ext cx="3080658" cy="17328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0707" y="2457450"/>
            <a:ext cx="5892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220137" y="437879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55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6" name="GoNuts_FirstVideoTes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602557" y="1432284"/>
            <a:ext cx="9260264" cy="52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93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Enjoyed the multiplayer</a:t>
            </a:r>
          </a:p>
          <a:p>
            <a:r>
              <a:rPr lang="en-GB" dirty="0" smtClean="0"/>
              <a:t>The grappling mechanics were fun to use</a:t>
            </a:r>
          </a:p>
          <a:p>
            <a:r>
              <a:rPr lang="en-GB" dirty="0" smtClean="0"/>
              <a:t>“I had no idea where to go”</a:t>
            </a:r>
          </a:p>
          <a:p>
            <a:r>
              <a:rPr lang="en-GB" dirty="0" smtClean="0"/>
              <a:t>There is little guidence for the player</a:t>
            </a:r>
          </a:p>
          <a:p>
            <a:r>
              <a:rPr lang="en-GB" dirty="0" smtClean="0"/>
              <a:t>Hard to scale some of the buildings</a:t>
            </a:r>
          </a:p>
          <a:p>
            <a:r>
              <a:rPr lang="en-GB" dirty="0" smtClean="0"/>
              <a:t>Couldnt see the grapple cooldown timer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52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963595"/>
            <a:ext cx="10233800" cy="10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1980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489</TotalTime>
  <Words>248</Words>
  <Application>Microsoft Office PowerPoint</Application>
  <PresentationFormat>Custom</PresentationFormat>
  <Paragraphs>61</Paragraphs>
  <Slides>10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Slide 1</vt:lpstr>
      <vt:lpstr>    What is it?</vt:lpstr>
      <vt:lpstr>Who’s it for?</vt:lpstr>
      <vt:lpstr>Emotions and Challenges</vt:lpstr>
      <vt:lpstr>What do they do?</vt:lpstr>
      <vt:lpstr>What does it look like?</vt:lpstr>
      <vt:lpstr>The Gameplay</vt:lpstr>
      <vt:lpstr>Feedback</vt:lpstr>
      <vt:lpstr>Going forward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Games</cp:lastModifiedBy>
  <cp:revision>43</cp:revision>
  <dcterms:created xsi:type="dcterms:W3CDTF">2017-11-03T10:30:16Z</dcterms:created>
  <dcterms:modified xsi:type="dcterms:W3CDTF">2017-11-07T10:13:50Z</dcterms:modified>
</cp:coreProperties>
</file>