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7" r:id="rId4"/>
    <p:sldId id="269" r:id="rId5"/>
    <p:sldId id="268" r:id="rId6"/>
    <p:sldId id="270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600"/>
    <a:srgbClr val="70483F"/>
    <a:srgbClr val="3E1A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183" autoAdjust="0"/>
  </p:normalViewPr>
  <p:slideViewPr>
    <p:cSldViewPr snapToGrid="0">
      <p:cViewPr varScale="1">
        <p:scale>
          <a:sx n="101" d="100"/>
          <a:sy n="101" d="100"/>
        </p:scale>
        <p:origin x="93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D10A0-4D22-4387-8C82-692DB2EA3F9D}" type="datetimeFigureOut">
              <a:rPr lang="en-GB" smtClean="0"/>
              <a:pPr/>
              <a:t>25/04/2018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19C89-0D2C-451C-B786-FE0A313239A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662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25/04/2018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90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25/04/2018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87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25/04/2018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167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25/04/2018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6611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25/04/2018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037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25/04/2018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165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25/04/2018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25/04/2018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405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25/04/2018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43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25/04/2018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39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25/04/2018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33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25/04/2018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84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25/04/2018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15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25/04/2018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25/04/2018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5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25/04/2018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25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25/04/2018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56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ADF0DE1-E153-4830-BFE0-C66817C87E1C}" type="datetimeFigureOut">
              <a:rPr lang="en-GB" smtClean="0"/>
              <a:pPr/>
              <a:t>25/04/2018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980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ABA27A7-F554-431F-AC36-677718D18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8558" y="5713180"/>
            <a:ext cx="9144000" cy="754025"/>
          </a:xfrm>
        </p:spPr>
        <p:txBody>
          <a:bodyPr/>
          <a:lstStyle/>
          <a:p>
            <a:r>
              <a:rPr lang="en-GB" dirty="0"/>
              <a:t>Group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6BC570F-275E-4863-875C-196A7F70F2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95" y="748586"/>
            <a:ext cx="8424981" cy="53099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6337E55-D478-4700-95FE-838A617300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081" y="4226162"/>
            <a:ext cx="4486795" cy="227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4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F7E4AF-F7ED-4B09-918E-8A07ACAE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is </a:t>
            </a:r>
            <a:r>
              <a:rPr lang="en-GB" i="1" dirty="0"/>
              <a:t>Go Nuts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CA3B48-BFC3-4CE8-ABA5-33DE2BF3D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395260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 competitive networked multiplayer racing </a:t>
            </a:r>
            <a:r>
              <a:rPr lang="en-GB" dirty="0" smtClean="0"/>
              <a:t>game for 3-5 </a:t>
            </a:r>
            <a:r>
              <a:rPr lang="en-GB" dirty="0"/>
              <a:t>players</a:t>
            </a:r>
          </a:p>
          <a:p>
            <a:r>
              <a:rPr lang="en-GB" dirty="0"/>
              <a:t>Simultaneous, symmetric gameplay</a:t>
            </a:r>
          </a:p>
          <a:p>
            <a:r>
              <a:rPr lang="en-GB" dirty="0"/>
              <a:t>PC </a:t>
            </a:r>
            <a:r>
              <a:rPr lang="en-GB" dirty="0" smtClean="0"/>
              <a:t>standalone, keyboard </a:t>
            </a:r>
            <a:r>
              <a:rPr lang="en-GB" dirty="0"/>
              <a:t>&amp; Mouse</a:t>
            </a:r>
          </a:p>
          <a:p>
            <a:r>
              <a:rPr lang="en-GB" dirty="0" smtClean="0"/>
              <a:t>8 minute playtime</a:t>
            </a:r>
            <a:endParaRPr lang="en-GB" dirty="0"/>
          </a:p>
          <a:p>
            <a:r>
              <a:rPr lang="en-GB" dirty="0"/>
              <a:t>Males aged </a:t>
            </a:r>
            <a:r>
              <a:rPr lang="en-GB" dirty="0" smtClean="0"/>
              <a:t>10-15</a:t>
            </a:r>
          </a:p>
          <a:p>
            <a:pPr marL="0" indent="0" algn="r">
              <a:buNone/>
            </a:pPr>
            <a:r>
              <a:rPr lang="en-GB" sz="3200" dirty="0"/>
              <a:t>Overall goal:</a:t>
            </a:r>
          </a:p>
          <a:p>
            <a:pPr marL="457200" lvl="1" indent="0" algn="r">
              <a:buNone/>
            </a:pPr>
            <a:r>
              <a:rPr lang="en-GB" sz="2800" dirty="0"/>
              <a:t>Obtain 2 nuts before anyone </a:t>
            </a:r>
            <a:r>
              <a:rPr lang="en-GB" sz="2800" dirty="0" smtClean="0"/>
              <a:t>else</a:t>
            </a:r>
            <a:endParaRPr lang="en-GB" sz="2800" dirty="0"/>
          </a:p>
          <a:p>
            <a:pPr marL="914400" lvl="2" indent="0" algn="r">
              <a:buNone/>
            </a:pPr>
            <a:r>
              <a:rPr lang="en-GB" sz="2400" dirty="0"/>
              <a:t>Reach the far end of the level</a:t>
            </a:r>
          </a:p>
          <a:p>
            <a:pPr marL="914400" lvl="2" indent="0" algn="r">
              <a:buNone/>
            </a:pPr>
            <a:r>
              <a:rPr lang="en-GB" sz="2400" dirty="0"/>
              <a:t>Grab a nut</a:t>
            </a:r>
          </a:p>
          <a:p>
            <a:pPr marL="914400" lvl="2" indent="0" algn="r">
              <a:buNone/>
            </a:pPr>
            <a:r>
              <a:rPr lang="en-GB" sz="2400" dirty="0"/>
              <a:t>Return to base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6FB59FE-B52F-4C2C-9438-8BA2BF049E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0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Changes Since Beta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Animated </a:t>
            </a:r>
            <a:r>
              <a:rPr lang="en-GB" dirty="0" smtClean="0"/>
              <a:t>models</a:t>
            </a:r>
          </a:p>
          <a:p>
            <a:r>
              <a:rPr lang="en-GB" dirty="0" smtClean="0"/>
              <a:t>Major bug fixing for multiplayer</a:t>
            </a:r>
          </a:p>
          <a:p>
            <a:r>
              <a:rPr lang="en-GB" dirty="0" smtClean="0"/>
              <a:t>New skybox and lighting</a:t>
            </a:r>
          </a:p>
          <a:p>
            <a:r>
              <a:rPr lang="en-GB" dirty="0" smtClean="0"/>
              <a:t>HUD Changes</a:t>
            </a:r>
          </a:p>
          <a:p>
            <a:r>
              <a:rPr lang="en-GB" dirty="0" smtClean="0"/>
              <a:t>Gameplay tweaks</a:t>
            </a:r>
          </a:p>
          <a:p>
            <a:r>
              <a:rPr lang="en-GB" dirty="0" smtClean="0"/>
              <a:t>Tutorialisation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6FB59FE-B52F-4C2C-9438-8BA2BF049E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0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/>
              <a:t>Animated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Low poly Model adapted</a:t>
            </a:r>
          </a:p>
          <a:p>
            <a:r>
              <a:rPr lang="en-GB" dirty="0" smtClean="0"/>
              <a:t>Animations created for –</a:t>
            </a:r>
          </a:p>
          <a:p>
            <a:pPr lvl="1"/>
            <a:r>
              <a:rPr lang="en-GB" dirty="0" smtClean="0"/>
              <a:t>Starting</a:t>
            </a:r>
          </a:p>
          <a:p>
            <a:pPr lvl="1"/>
            <a:r>
              <a:rPr lang="en-GB" dirty="0" smtClean="0"/>
              <a:t>Gameplay</a:t>
            </a:r>
          </a:p>
          <a:p>
            <a:pPr lvl="2"/>
            <a:r>
              <a:rPr lang="en-GB" dirty="0" smtClean="0"/>
              <a:t>Running</a:t>
            </a:r>
          </a:p>
          <a:p>
            <a:pPr lvl="2"/>
            <a:r>
              <a:rPr lang="en-GB" dirty="0" smtClean="0"/>
              <a:t>Jumping</a:t>
            </a:r>
          </a:p>
          <a:p>
            <a:pPr lvl="2"/>
            <a:r>
              <a:rPr lang="en-GB" dirty="0" smtClean="0"/>
              <a:t>Gliding</a:t>
            </a:r>
          </a:p>
          <a:p>
            <a:pPr lvl="2"/>
            <a:r>
              <a:rPr lang="en-GB" dirty="0" smtClean="0"/>
              <a:t>Grappling</a:t>
            </a:r>
          </a:p>
          <a:p>
            <a:pPr marL="914400" lvl="2" indent="0">
              <a:buNone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6FB59FE-B52F-4C2C-9438-8BA2BF049E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9852" t="36434" r="57254" b="409"/>
          <a:stretch/>
        </p:blipFill>
        <p:spPr>
          <a:xfrm>
            <a:off x="6687552" y="1825625"/>
            <a:ext cx="3799473" cy="353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Bug Fixing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6FB59FE-B52F-4C2C-9438-8BA2BF049E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8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    New Skybox and Lighting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0025"/>
          <a:stretch/>
        </p:blipFill>
        <p:spPr>
          <a:xfrm>
            <a:off x="2178050" y="1690688"/>
            <a:ext cx="8308975" cy="46757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6FB59FE-B52F-4C2C-9438-8BA2BF049E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E0F7E4AF-F7ED-4B09-918E-8A07ACAEE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Gameplay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 rot="20338895">
            <a:off x="2067524" y="3178863"/>
            <a:ext cx="805695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Gameplay Video</a:t>
            </a:r>
            <a:endParaRPr 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6FB59FE-B52F-4C2C-9438-8BA2BF049E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5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40200"/>
            <a:ext cx="10233800" cy="2479675"/>
          </a:xfrm>
        </p:spPr>
        <p:txBody>
          <a:bodyPr/>
          <a:lstStyle/>
          <a:p>
            <a:r>
              <a:rPr lang="en-GB" dirty="0" smtClean="0"/>
              <a:t>“Loved </a:t>
            </a:r>
            <a:r>
              <a:rPr lang="en-GB" dirty="0"/>
              <a:t>the character and the overall outlook</a:t>
            </a:r>
            <a:r>
              <a:rPr lang="en-GB" dirty="0" smtClean="0"/>
              <a:t>.”</a:t>
            </a:r>
          </a:p>
          <a:p>
            <a:r>
              <a:rPr lang="en-GB" dirty="0" smtClean="0"/>
              <a:t>“I </a:t>
            </a:r>
            <a:r>
              <a:rPr lang="en-GB" dirty="0"/>
              <a:t>also liked </a:t>
            </a:r>
            <a:r>
              <a:rPr lang="en-GB" dirty="0" smtClean="0"/>
              <a:t>the way </a:t>
            </a:r>
            <a:r>
              <a:rPr lang="en-GB" dirty="0"/>
              <a:t>the obstacles looked and the distinct goals of the game</a:t>
            </a:r>
            <a:r>
              <a:rPr lang="en-GB" dirty="0" smtClean="0"/>
              <a:t>.”</a:t>
            </a:r>
          </a:p>
          <a:p>
            <a:r>
              <a:rPr lang="en-GB" dirty="0" smtClean="0"/>
              <a:t>“Getting </a:t>
            </a:r>
            <a:r>
              <a:rPr lang="en-GB" dirty="0"/>
              <a:t>picked up by the Eagle, makes it impossible to move on in </a:t>
            </a:r>
            <a:r>
              <a:rPr lang="en-GB" dirty="0" smtClean="0"/>
              <a:t>the game.”</a:t>
            </a:r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0F7E4AF-F7ED-4B09-918E-8A07ACAE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/>
              <a:t>Feedback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 rot="20338895">
            <a:off x="4059388" y="2323989"/>
            <a:ext cx="37914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Graphs here</a:t>
            </a:r>
            <a:endParaRPr 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6FB59FE-B52F-4C2C-9438-8BA2BF049E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1707A6-BD99-4ECF-BCE4-A1519B02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6986"/>
            <a:ext cx="12192000" cy="1325563"/>
          </a:xfrm>
        </p:spPr>
        <p:txBody>
          <a:bodyPr/>
          <a:lstStyle/>
          <a:p>
            <a:pPr algn="ctr"/>
            <a:r>
              <a:rPr lang="en-GB" dirty="0"/>
              <a:t>Questions?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BB2C33A-3D86-494C-831C-49E185BA47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324" y="1697797"/>
            <a:ext cx="3401352" cy="21437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46F16AB-849B-4477-A6EB-C6E5431CA61C}"/>
              </a:ext>
            </a:extLst>
          </p:cNvPr>
          <p:cNvSpPr txBox="1"/>
          <p:nvPr/>
        </p:nvSpPr>
        <p:spPr>
          <a:xfrm>
            <a:off x="2477409" y="5884074"/>
            <a:ext cx="72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Elliot Page – Max Carter – Zachari Cooper – Rebecca Brannum – Joe Wilson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E596BB1-81C0-4A9D-AF89-5E264D6D78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003" y="3488479"/>
            <a:ext cx="4381994" cy="221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2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2398</TotalTime>
  <Words>162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Depth</vt:lpstr>
      <vt:lpstr>PowerPoint Presentation</vt:lpstr>
      <vt:lpstr>What is Go Nuts?</vt:lpstr>
      <vt:lpstr>Changes Since Beta</vt:lpstr>
      <vt:lpstr>Animated Models</vt:lpstr>
      <vt:lpstr>Bug Fixing</vt:lpstr>
      <vt:lpstr>    New Skybox and Lighting</vt:lpstr>
      <vt:lpstr>Gameplay</vt:lpstr>
      <vt:lpstr>Feedback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Nuts</dc:title>
  <dc:creator>eternallyrekt</dc:creator>
  <cp:lastModifiedBy>Games</cp:lastModifiedBy>
  <cp:revision>197</cp:revision>
  <dcterms:created xsi:type="dcterms:W3CDTF">2017-11-03T10:30:16Z</dcterms:created>
  <dcterms:modified xsi:type="dcterms:W3CDTF">2018-04-25T14:23:45Z</dcterms:modified>
</cp:coreProperties>
</file>