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61" r:id="rId2"/>
    <p:sldId id="256" r:id="rId3"/>
    <p:sldId id="259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2472" autoAdjust="0"/>
  </p:normalViewPr>
  <p:slideViewPr>
    <p:cSldViewPr snapToGrid="0">
      <p:cViewPr varScale="1">
        <p:scale>
          <a:sx n="63" d="100"/>
          <a:sy n="63" d="100"/>
        </p:scale>
        <p:origin x="12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8r3B4StdI?rel=0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782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2274838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:\Game Design\Lesson\Year 1\Semester 2\Group Project\James - Uploaded files\level.jpg"/>
          <p:cNvPicPr>
            <a:picLocks noChangeAspect="1" noChangeArrowheads="1"/>
          </p:cNvPicPr>
          <p:nvPr/>
        </p:nvPicPr>
        <p:blipFill rotWithShape="1">
          <a:blip r:embed="rId3" cstate="print"/>
          <a:srcRect b="4962"/>
          <a:stretch/>
        </p:blipFill>
        <p:spPr bwMode="auto">
          <a:xfrm>
            <a:off x="3876261" y="1629525"/>
            <a:ext cx="3617844" cy="478956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72752" y="1629525"/>
            <a:ext cx="423081" cy="3425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023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Buzz Blast Battle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8894" y="2850078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08816" y="3661559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27715" y="3754582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33088" y="1733702"/>
            <a:ext cx="3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0" y="4315264"/>
            <a:ext cx="666040" cy="666040"/>
          </a:xfrm>
          <a:prstGeom prst="rect">
            <a:avLst/>
          </a:prstGeom>
        </p:spPr>
      </p:pic>
      <p:sp>
        <p:nvSpPr>
          <p:cNvPr id="3" name="Pie 2"/>
          <p:cNvSpPr/>
          <p:nvPr/>
        </p:nvSpPr>
        <p:spPr>
          <a:xfrm>
            <a:off x="5472752" y="1629525"/>
            <a:ext cx="423081" cy="342576"/>
          </a:xfrm>
          <a:prstGeom prst="pi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93" y="4343414"/>
            <a:ext cx="637890" cy="63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8" y="2416827"/>
            <a:ext cx="637890" cy="637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862">
            <a:off x="6565856" y="5377814"/>
            <a:ext cx="777462" cy="1011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38131" y="1602236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9782" y="1606034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D1325A-13DB-4723-859A-A374AA7D4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1" y="480286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639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1A33820-82E4-4085-B682-4245D1F465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02267" y="1728095"/>
            <a:ext cx="8587465" cy="4830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6E3AD-9D29-41D7-AD1F-DC0E9322D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8934B-6EB5-4F04-996E-6CCAB1489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5313">
            <a:off x="10748286" y="4635067"/>
            <a:ext cx="1657706" cy="1243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512FD7-4FB9-4401-BC9D-95F9B89F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5422">
            <a:off x="10498825" y="5237392"/>
            <a:ext cx="1178543" cy="8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8535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Design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42391"/>
              </p:ext>
            </p:extLst>
          </p:nvPr>
        </p:nvGraphicFramePr>
        <p:xfrm>
          <a:off x="-663580" y="2583803"/>
          <a:ext cx="12447178" cy="10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914">
                  <a:extLst>
                    <a:ext uri="{9D8B030D-6E8A-4147-A177-3AD203B41FA5}">
                      <a16:colId xmlns:a16="http://schemas.microsoft.com/office/drawing/2014/main" val="2951445570"/>
                    </a:ext>
                  </a:extLst>
                </a:gridCol>
                <a:gridCol w="3954264">
                  <a:extLst>
                    <a:ext uri="{9D8B030D-6E8A-4147-A177-3AD203B41FA5}">
                      <a16:colId xmlns:a16="http://schemas.microsoft.com/office/drawing/2014/main" val="950958885"/>
                    </a:ext>
                  </a:extLst>
                </a:gridCol>
              </a:tblGrid>
              <a:tr h="1055332"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Victory Background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3605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59" y="4802865"/>
            <a:ext cx="15240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73D91-68FE-4CA2-8051-B2364B156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29" y="1602597"/>
            <a:ext cx="3109552" cy="474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5BC94-E50C-425F-A39B-D210A76A0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1728095"/>
            <a:ext cx="2813685" cy="450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276FF-C43C-4DDC-89FC-64C55A15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2938718"/>
            <a:ext cx="2026889" cy="36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426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484" y="2551837"/>
            <a:ext cx="877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Sort through the key bugs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Playtest to smooth out any remaining 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Polish the game 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Add Animations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8D3EF-2D79-4DE2-8C3B-39A5FA92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02" y="2911071"/>
            <a:ext cx="215169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4E5F9-52A6-4152-8AE3-102762F4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160" y="4652106"/>
            <a:ext cx="4192650" cy="419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C2E-425E-48E9-8DB7-1B8D4E7A8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147">
            <a:off x="7100055" y="-977848"/>
            <a:ext cx="4927149" cy="36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44</Words>
  <Application>Microsoft Office PowerPoint</Application>
  <PresentationFormat>Widescreen</PresentationFormat>
  <Paragraphs>20</Paragraphs>
  <Slides>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</cp:lastModifiedBy>
  <cp:revision>27</cp:revision>
  <dcterms:created xsi:type="dcterms:W3CDTF">2018-03-05T09:22:41Z</dcterms:created>
  <dcterms:modified xsi:type="dcterms:W3CDTF">2018-04-17T23:45:52Z</dcterms:modified>
</cp:coreProperties>
</file>