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61" r:id="rId2"/>
    <p:sldId id="256" r:id="rId3"/>
    <p:sldId id="259" r:id="rId4"/>
    <p:sldId id="262" r:id="rId5"/>
    <p:sldId id="258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2472" autoAdjust="0"/>
  </p:normalViewPr>
  <p:slideViewPr>
    <p:cSldViewPr snapToGrid="0">
      <p:cViewPr varScale="1">
        <p:scale>
          <a:sx n="81" d="100"/>
          <a:sy n="81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2D908-A144-481B-834F-E793EE46D55F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B04C-83BB-4334-AE93-112E02DBE8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5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8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FB04C-83BB-4334-AE93-112E02DBE8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76B2-4155-43EF-BC29-E6DD9FE944D3}" type="datetimeFigureOut">
              <a:rPr lang="en-GB" smtClean="0"/>
              <a:pPr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796A-72AB-4730-92B8-EED55A6F3E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FF8r3B4StdI?rel=0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F8r3B4StdI?rel=0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g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6782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06779" y="2274838"/>
            <a:ext cx="3978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Daniel Beales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Willoughby Axtell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Kyle Bodin</a:t>
            </a:r>
          </a:p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James Macleanan</a:t>
            </a:r>
          </a:p>
        </p:txBody>
      </p:sp>
    </p:spTree>
    <p:extLst>
      <p:ext uri="{BB962C8B-B14F-4D97-AF65-F5344CB8AC3E}">
        <p14:creationId xmlns:p14="http://schemas.microsoft.com/office/powerpoint/2010/main" val="945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E:\Game Design\Lesson\Year 1\Semester 2\Group Project\James - Uploaded files\level.jpg"/>
          <p:cNvPicPr>
            <a:picLocks noChangeAspect="1" noChangeArrowheads="1"/>
          </p:cNvPicPr>
          <p:nvPr/>
        </p:nvPicPr>
        <p:blipFill rotWithShape="1">
          <a:blip r:embed="rId3" cstate="print"/>
          <a:srcRect b="4962"/>
          <a:stretch/>
        </p:blipFill>
        <p:spPr bwMode="auto">
          <a:xfrm>
            <a:off x="3876261" y="1629525"/>
            <a:ext cx="3617844" cy="4789564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5472752" y="1629525"/>
            <a:ext cx="423081" cy="3425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1023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Buzz Blast Battle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8894" y="2850078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08816" y="3661559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027715" y="3754582"/>
            <a:ext cx="1050966" cy="1662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133088" y="1733702"/>
            <a:ext cx="39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40" y="4315264"/>
            <a:ext cx="666040" cy="666040"/>
          </a:xfrm>
          <a:prstGeom prst="rect">
            <a:avLst/>
          </a:prstGeom>
        </p:spPr>
      </p:pic>
      <p:sp>
        <p:nvSpPr>
          <p:cNvPr id="3" name="Pie 2"/>
          <p:cNvSpPr/>
          <p:nvPr/>
        </p:nvSpPr>
        <p:spPr>
          <a:xfrm>
            <a:off x="5472752" y="1629525"/>
            <a:ext cx="423081" cy="342576"/>
          </a:xfrm>
          <a:prstGeom prst="pi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693" y="4343414"/>
            <a:ext cx="637890" cy="637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18" y="2416827"/>
            <a:ext cx="637890" cy="6378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7862">
            <a:off x="6565856" y="5377814"/>
            <a:ext cx="777462" cy="10117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38131" y="1602236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9782" y="1606034"/>
            <a:ext cx="50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D1325A-13DB-4723-859A-A374AA7D4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1" y="480286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1639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8" name="Online Media 7">
            <a:hlinkClick r:id="" action="ppaction://media"/>
            <a:extLst>
              <a:ext uri="{FF2B5EF4-FFF2-40B4-BE49-F238E27FC236}">
                <a16:creationId xmlns:a16="http://schemas.microsoft.com/office/drawing/2014/main" id="{91A33820-82E4-4085-B682-4245D1F465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02267" y="1728095"/>
            <a:ext cx="8587465" cy="48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E294-29B4-469A-8389-2AEDBBA1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95BB-97A8-4046-BC57-0BC50AB1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1C4FE-3248-4A54-A001-EF0515F7D847}"/>
              </a:ext>
            </a:extLst>
          </p:cNvPr>
          <p:cNvSpPr/>
          <p:nvPr/>
        </p:nvSpPr>
        <p:spPr>
          <a:xfrm>
            <a:off x="-9320" y="6078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7B68B-8C08-4249-9CAA-3C07BB72A4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74B8C-04B1-48A2-A5B8-3BE218EB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F2DAE-D491-41E9-AEDF-789728FDAF65}"/>
              </a:ext>
            </a:extLst>
          </p:cNvPr>
          <p:cNvSpPr txBox="1"/>
          <p:nvPr/>
        </p:nvSpPr>
        <p:spPr>
          <a:xfrm>
            <a:off x="3591030" y="484699"/>
            <a:ext cx="5009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Known Bugs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83DE7-BCF1-4D7A-A546-A804984C2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716" y="5614721"/>
            <a:ext cx="1657706" cy="1243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1D3B9-6CE6-4E63-8395-E5B2CB5292BB}"/>
              </a:ext>
            </a:extLst>
          </p:cNvPr>
          <p:cNvSpPr txBox="1"/>
          <p:nvPr/>
        </p:nvSpPr>
        <p:spPr>
          <a:xfrm>
            <a:off x="3266807" y="2274838"/>
            <a:ext cx="565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Flower 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two score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system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ratio</a:t>
            </a:r>
          </a:p>
        </p:txBody>
      </p:sp>
    </p:spTree>
    <p:extLst>
      <p:ext uri="{BB962C8B-B14F-4D97-AF65-F5344CB8AC3E}">
        <p14:creationId xmlns:p14="http://schemas.microsoft.com/office/powerpoint/2010/main" val="14297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38535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Design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30156"/>
              </p:ext>
            </p:extLst>
          </p:nvPr>
        </p:nvGraphicFramePr>
        <p:xfrm>
          <a:off x="-663580" y="2583803"/>
          <a:ext cx="12447178" cy="105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2914">
                  <a:extLst>
                    <a:ext uri="{9D8B030D-6E8A-4147-A177-3AD203B41FA5}">
                      <a16:colId xmlns:a16="http://schemas.microsoft.com/office/drawing/2014/main" val="2951445570"/>
                    </a:ext>
                  </a:extLst>
                </a:gridCol>
                <a:gridCol w="3954264">
                  <a:extLst>
                    <a:ext uri="{9D8B030D-6E8A-4147-A177-3AD203B41FA5}">
                      <a16:colId xmlns:a16="http://schemas.microsoft.com/office/drawing/2014/main" val="950958885"/>
                    </a:ext>
                  </a:extLst>
                </a:gridCol>
              </a:tblGrid>
              <a:tr h="1055332">
                <a:tc>
                  <a:txBody>
                    <a:bodyPr/>
                    <a:lstStyle/>
                    <a:p>
                      <a:endParaRPr lang="en-GB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3605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759" y="4802865"/>
            <a:ext cx="152400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973D91-68FE-4CA2-8051-B2364B156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29" y="1602597"/>
            <a:ext cx="3109552" cy="4745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5BC94-E50C-425F-A39B-D210A76A0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7" y="1728095"/>
            <a:ext cx="2813685" cy="4501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E10ACD-1C04-4F46-841E-1974ACD129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" t="7438"/>
          <a:stretch/>
        </p:blipFill>
        <p:spPr>
          <a:xfrm>
            <a:off x="0" y="0"/>
            <a:ext cx="462434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276FF-C43C-4DDC-89FC-64C55A15E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2938718"/>
            <a:ext cx="2026889" cy="3603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DB8BF1-1301-4CA1-B1AF-D56FF52494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" t="7438"/>
          <a:stretch/>
        </p:blipFill>
        <p:spPr>
          <a:xfrm>
            <a:off x="11756582" y="-1"/>
            <a:ext cx="462434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07604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195595"/>
            <a:ext cx="1785698" cy="1706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9426" y="510139"/>
            <a:ext cx="7514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Our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8484" y="2551837"/>
            <a:ext cx="8775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Sort through the key bugs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Playtesting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Polish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Add Animations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Update 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600" dirty="0"/>
              <a:t>More playtesting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8D3EF-2D79-4DE2-8C3B-39A5FA928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02" y="2911071"/>
            <a:ext cx="2151698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2038649">
            <a:off x="-34187" y="2587855"/>
            <a:ext cx="1760565" cy="168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7879" r="44202" b="20580"/>
          <a:stretch/>
        </p:blipFill>
        <p:spPr>
          <a:xfrm rot="7545773" flipV="1">
            <a:off x="10408863" y="2575847"/>
            <a:ext cx="1785698" cy="17063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4673" y="2890391"/>
            <a:ext cx="6529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spc="3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497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50</Words>
  <Application>Microsoft Office PowerPoint</Application>
  <PresentationFormat>Widescreen</PresentationFormat>
  <Paragraphs>28</Paragraphs>
  <Slides>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Gothic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Macleanan</dc:creator>
  <cp:lastModifiedBy>Daniel Beales (s185384)</cp:lastModifiedBy>
  <cp:revision>36</cp:revision>
  <dcterms:created xsi:type="dcterms:W3CDTF">2018-03-05T09:22:41Z</dcterms:created>
  <dcterms:modified xsi:type="dcterms:W3CDTF">2018-04-18T08:28:02Z</dcterms:modified>
</cp:coreProperties>
</file>