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472" autoAdjust="0"/>
  </p:normalViewPr>
  <p:slideViewPr>
    <p:cSldViewPr snapToGrid="0">
      <p:cViewPr varScale="1">
        <p:scale>
          <a:sx n="81" d="100"/>
          <a:sy n="81" d="100"/>
        </p:scale>
        <p:origin x="120" y="3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4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1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7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Programming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6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Manager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2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Manager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4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RVPXQjps-Y?rel=0&amp;controls=0&amp;showinfo=0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JRVPXQjps-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687" y="510138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3713226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489E0-1D9D-4838-8830-3D4B26C8810E}"/>
              </a:ext>
            </a:extLst>
          </p:cNvPr>
          <p:cNvSpPr txBox="1"/>
          <p:nvPr/>
        </p:nvSpPr>
        <p:spPr>
          <a:xfrm>
            <a:off x="4333547" y="2280959"/>
            <a:ext cx="399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00" dirty="0"/>
              <a:t>LV 4_5 – Group 2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-14025" y="0"/>
            <a:ext cx="12192000" cy="69635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https://www.youtube.com/watch?v=JRVPXQjps-Y</a:t>
            </a:r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070C27A5-3E86-4F63-8598-2898814C56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793760" y="1969477"/>
            <a:ext cx="8576429" cy="4545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C450A-BAF9-441F-B76B-9BB77FE3FA7A}"/>
              </a:ext>
            </a:extLst>
          </p:cNvPr>
          <p:cNvSpPr txBox="1"/>
          <p:nvPr/>
        </p:nvSpPr>
        <p:spPr>
          <a:xfrm>
            <a:off x="1821811" y="572756"/>
            <a:ext cx="8417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Buzz Blast Battle</a:t>
            </a:r>
          </a:p>
        </p:txBody>
      </p:sp>
    </p:spTree>
    <p:extLst>
      <p:ext uri="{BB962C8B-B14F-4D97-AF65-F5344CB8AC3E}">
        <p14:creationId xmlns:p14="http://schemas.microsoft.com/office/powerpoint/2010/main" val="21625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EAB7C3-595E-4E13-8C67-47E42D5B795A}"/>
              </a:ext>
            </a:extLst>
          </p:cNvPr>
          <p:cNvSpPr/>
          <p:nvPr/>
        </p:nvSpPr>
        <p:spPr>
          <a:xfrm>
            <a:off x="4171259" y="365125"/>
            <a:ext cx="3821432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Playtesting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7A1A2-AB4B-4703-A075-68C1EE41BC13}"/>
              </a:ext>
            </a:extLst>
          </p:cNvPr>
          <p:cNvSpPr txBox="1"/>
          <p:nvPr/>
        </p:nvSpPr>
        <p:spPr>
          <a:xfrm>
            <a:off x="1091045" y="2251012"/>
            <a:ext cx="10629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3600" dirty="0"/>
              <a:t>“Game killing bugs”- Josh Thompson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3600" dirty="0"/>
              <a:t>“Has a Childish Feel, But it is fun!” - Val Gonzales</a:t>
            </a:r>
          </a:p>
          <a:p>
            <a:pPr algn="ctr"/>
            <a:r>
              <a:rPr lang="en-GB" sz="3600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3600" dirty="0"/>
              <a:t>“Beautiful Artwork”- Moni </a:t>
            </a:r>
            <a:r>
              <a:rPr lang="en-GB" sz="3600" dirty="0" err="1"/>
              <a:t>Creepster</a:t>
            </a:r>
            <a:endParaRPr lang="en-GB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241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-161581"/>
            <a:ext cx="12192000" cy="701958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D5DB3-62D4-4194-91AC-8F3F8006983B}"/>
              </a:ext>
            </a:extLst>
          </p:cNvPr>
          <p:cNvSpPr txBox="1"/>
          <p:nvPr/>
        </p:nvSpPr>
        <p:spPr>
          <a:xfrm>
            <a:off x="3212522" y="415380"/>
            <a:ext cx="5766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Design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B3BE0-90C0-4C14-8FC8-218B42F05D2B}"/>
              </a:ext>
            </a:extLst>
          </p:cNvPr>
          <p:cNvSpPr txBox="1"/>
          <p:nvPr/>
        </p:nvSpPr>
        <p:spPr>
          <a:xfrm>
            <a:off x="1257300" y="2348345"/>
            <a:ext cx="10096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Removing mechanics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Minimalist prototype art work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Structuring design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Unity asset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6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64D35-789C-4EB5-A86C-5B53A14C19D7}"/>
              </a:ext>
            </a:extLst>
          </p:cNvPr>
          <p:cNvSpPr txBox="1"/>
          <p:nvPr/>
        </p:nvSpPr>
        <p:spPr>
          <a:xfrm>
            <a:off x="2171700" y="365125"/>
            <a:ext cx="7953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Programming Lessons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9A0C1-7A4F-42D8-8DC7-5DC797075F5B}"/>
              </a:ext>
            </a:extLst>
          </p:cNvPr>
          <p:cNvSpPr txBox="1"/>
          <p:nvPr/>
        </p:nvSpPr>
        <p:spPr>
          <a:xfrm>
            <a:off x="623455" y="2217394"/>
            <a:ext cx="11024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Not to tunnel vision on bugs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Keep code organised</a:t>
            </a:r>
          </a:p>
          <a:p>
            <a:pPr algn="ctr"/>
            <a:endParaRPr lang="en-GB" sz="3600" dirty="0"/>
          </a:p>
          <a:p>
            <a:pPr algn="ctr"/>
            <a:r>
              <a:rPr lang="en-GB" sz="3600" dirty="0"/>
              <a:t>Not to over complicate basic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5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AD221-DFA7-491E-9B71-1E44E43AC72F}"/>
              </a:ext>
            </a:extLst>
          </p:cNvPr>
          <p:cNvSpPr txBox="1"/>
          <p:nvPr/>
        </p:nvSpPr>
        <p:spPr>
          <a:xfrm>
            <a:off x="2038270" y="529936"/>
            <a:ext cx="808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Manager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135D3-B585-4048-9184-4F2982D8BE67}"/>
              </a:ext>
            </a:extLst>
          </p:cNvPr>
          <p:cNvSpPr txBox="1"/>
          <p:nvPr/>
        </p:nvSpPr>
        <p:spPr>
          <a:xfrm>
            <a:off x="838200" y="2251012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Communicate more often and more effectively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Don’t delete Jira task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Better time organisation</a:t>
            </a:r>
          </a:p>
          <a:p>
            <a:pPr algn="ctr"/>
            <a:endParaRPr lang="en-GB" sz="3400" dirty="0"/>
          </a:p>
          <a:p>
            <a:pPr algn="ctr"/>
            <a:r>
              <a:rPr lang="en-GB" sz="3400" dirty="0"/>
              <a:t>Monitoring hours given 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3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F378C-5706-4A4D-9006-D4A6D95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76E71-E00A-46E0-A0B8-013B2F3C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DE80E-15B6-429A-960A-B8FA236A31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B9453-F7CF-49A6-B6C7-6B9B5F8E17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42082" y="186761"/>
            <a:ext cx="1760565" cy="168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085CC-24B5-46BC-8811-88F09285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46925" y="174753"/>
            <a:ext cx="1785698" cy="1706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AD221-DFA7-491E-9B71-1E44E43AC72F}"/>
              </a:ext>
            </a:extLst>
          </p:cNvPr>
          <p:cNvSpPr txBox="1"/>
          <p:nvPr/>
        </p:nvSpPr>
        <p:spPr>
          <a:xfrm>
            <a:off x="2038270" y="576057"/>
            <a:ext cx="808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Managerial Hours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42DB5-E98E-471C-8398-6E02D3B8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137" y="3397219"/>
            <a:ext cx="7219788" cy="12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128</Words>
  <Application>Microsoft Office PowerPoint</Application>
  <PresentationFormat>Widescreen</PresentationFormat>
  <Paragraphs>49</Paragraphs>
  <Slides>8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Daniel Beales (s185384)</cp:lastModifiedBy>
  <cp:revision>47</cp:revision>
  <dcterms:created xsi:type="dcterms:W3CDTF">2018-03-05T09:22:41Z</dcterms:created>
  <dcterms:modified xsi:type="dcterms:W3CDTF">2018-05-02T10:36:46Z</dcterms:modified>
</cp:coreProperties>
</file>