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44" r:id="rId2"/>
  </p:sldMasterIdLst>
  <p:sldIdLst>
    <p:sldId id="256" r:id="rId3"/>
    <p:sldId id="257" r:id="rId4"/>
    <p:sldId id="258" r:id="rId5"/>
    <p:sldId id="259" r:id="rId6"/>
    <p:sldId id="264" r:id="rId7"/>
    <p:sldId id="260" r:id="rId8"/>
    <p:sldId id="261" r:id="rId9"/>
    <p:sldId id="265" r:id="rId10"/>
    <p:sldId id="263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9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06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027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778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28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256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29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42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044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851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95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586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53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46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48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454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20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60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382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14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897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1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82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88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551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14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8963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9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4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65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71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8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42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80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011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E520F00-71AE-4099-9421-19B948D8B0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531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40000"/>
              </a:schemeClr>
            </a:gs>
            <a:gs pos="23000">
              <a:schemeClr val="accent1">
                <a:lumMod val="77000"/>
                <a:lumOff val="23000"/>
              </a:schemeClr>
            </a:gs>
            <a:gs pos="69000">
              <a:schemeClr val="accent1">
                <a:lumMod val="50000"/>
                <a:lumOff val="50000"/>
              </a:schemeClr>
            </a:gs>
            <a:gs pos="97000">
              <a:schemeClr val="accent1">
                <a:lumMod val="63000"/>
                <a:lumOff val="37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9432-7D5F-4F9E-86B6-9412AB6B4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 &amp; 5</a:t>
            </a:r>
            <a:br>
              <a:rPr lang="en-GB" dirty="0"/>
            </a:br>
            <a:r>
              <a:rPr lang="en-GB" dirty="0"/>
              <a:t>Group 2	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BAC67-89D3-4FA2-87EF-4E5CD2B2C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Willoughby Axtell </a:t>
            </a:r>
          </a:p>
          <a:p>
            <a:r>
              <a:rPr lang="en-GB" dirty="0"/>
              <a:t>Daniel Beales</a:t>
            </a:r>
          </a:p>
          <a:p>
            <a:r>
              <a:rPr lang="en-GB" dirty="0"/>
              <a:t>Kyle </a:t>
            </a:r>
            <a:r>
              <a:rPr lang="en-GB" dirty="0" err="1"/>
              <a:t>Bodin</a:t>
            </a:r>
            <a:endParaRPr lang="en-GB" dirty="0"/>
          </a:p>
          <a:p>
            <a:r>
              <a:rPr lang="en-GB" dirty="0"/>
              <a:t>James </a:t>
            </a:r>
            <a:r>
              <a:rPr lang="en-GB" dirty="0" err="1"/>
              <a:t>Macleanan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555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B6D4-24BE-42B7-B0A1-A5D77BAF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55C8-0D73-4C1A-A8A1-90A3648C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63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ACBD-0570-4570-A31D-B79D49A6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340376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858C-A39A-4674-A79F-97B516DB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D293-4879-46C3-807F-B2C5AD1D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69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9EE2-5642-44D1-B5DE-3044B5F7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Demographic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420F-F253-4A2A-AA9A-22AA736C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5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FF7B-F7FD-4754-B82E-AE63D8C3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1832-D535-43E0-B578-535A4613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4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4290-6BC9-46C1-8777-A65B4A4C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Core Game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764E-DECF-4B34-B731-15F09FD2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04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F69E-0B4D-4EDA-9AAA-D6C8BED7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7E74-13B6-4A59-B016-A47BFF8C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4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3F8F-44D2-4AC5-A692-6674E581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Moodboards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E515-C884-41DF-8A4C-3017C6AF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62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0803-B071-4198-A0AC-8D769B6A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0A35-4B0D-4467-B259-A3F3DDC5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09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C30D-8746-4954-BF0C-CEB90A86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960E-91C3-4227-BE91-E01160D4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269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32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Corbel</vt:lpstr>
      <vt:lpstr>Wingdings 3</vt:lpstr>
      <vt:lpstr>Slice</vt:lpstr>
      <vt:lpstr>Depth</vt:lpstr>
      <vt:lpstr>LEVEL 4 &amp; 5 Group 2  </vt:lpstr>
      <vt:lpstr>Brief Requirements</vt:lpstr>
      <vt:lpstr>The Demographic</vt:lpstr>
      <vt:lpstr>The Concept</vt:lpstr>
      <vt:lpstr>The Core Game Loop</vt:lpstr>
      <vt:lpstr>The Theme</vt:lpstr>
      <vt:lpstr>Moodboards</vt:lpstr>
      <vt:lpstr>Our Research</vt:lpstr>
      <vt:lpstr>Research Continued</vt:lpstr>
      <vt:lpstr>Challenges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 &amp; 5 Group 2</dc:title>
  <dc:creator>Daniel Beales (s185384)</dc:creator>
  <cp:lastModifiedBy>Daniel Beales (s185384)</cp:lastModifiedBy>
  <cp:revision>6</cp:revision>
  <dcterms:created xsi:type="dcterms:W3CDTF">2018-02-05T14:37:15Z</dcterms:created>
  <dcterms:modified xsi:type="dcterms:W3CDTF">2018-02-06T12:46:58Z</dcterms:modified>
</cp:coreProperties>
</file>