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44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9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06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2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778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2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256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29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42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044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851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5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586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53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46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8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454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20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60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382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14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897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1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82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88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51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14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8963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9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4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65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71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8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42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0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11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E520F00-71AE-4099-9421-19B948D8B007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4C6C094-8E11-4609-8128-5A69C7E2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531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9432-7D5F-4F9E-86B6-9412AB6B4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 &amp; 5</a:t>
            </a:r>
            <a:br>
              <a:rPr lang="en-GB" dirty="0"/>
            </a:br>
            <a:r>
              <a:rPr lang="en-GB" dirty="0"/>
              <a:t>Group 2	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BAC67-89D3-4FA2-87EF-4E5CD2B2C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Willoughby Axtell </a:t>
            </a:r>
          </a:p>
          <a:p>
            <a:r>
              <a:rPr lang="en-GB" dirty="0"/>
              <a:t>Daniel Beales</a:t>
            </a:r>
          </a:p>
          <a:p>
            <a:r>
              <a:rPr lang="en-GB" dirty="0"/>
              <a:t>Kyle </a:t>
            </a:r>
            <a:r>
              <a:rPr lang="en-GB" dirty="0" err="1"/>
              <a:t>Bodin</a:t>
            </a:r>
            <a:endParaRPr lang="en-GB" dirty="0"/>
          </a:p>
          <a:p>
            <a:r>
              <a:rPr lang="en-GB" dirty="0"/>
              <a:t>James </a:t>
            </a:r>
            <a:r>
              <a:rPr lang="en-GB" dirty="0" err="1"/>
              <a:t>Macleanan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55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858C-A39A-4674-A79F-97B516DB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D293-4879-46C3-807F-B2C5AD1D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6990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308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Century Gothic</vt:lpstr>
      <vt:lpstr>Corbel</vt:lpstr>
      <vt:lpstr>Wingdings 3</vt:lpstr>
      <vt:lpstr>Slice</vt:lpstr>
      <vt:lpstr>Depth</vt:lpstr>
      <vt:lpstr>LEVEL 4 &amp; 5 Group 2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 &amp; 5 Group 2</dc:title>
  <dc:creator>Daniel Beales (s185384)</dc:creator>
  <cp:lastModifiedBy>Daniel Beales (s185384)</cp:lastModifiedBy>
  <cp:revision>3</cp:revision>
  <dcterms:created xsi:type="dcterms:W3CDTF">2018-02-05T14:37:15Z</dcterms:created>
  <dcterms:modified xsi:type="dcterms:W3CDTF">2018-02-05T19:45:50Z</dcterms:modified>
</cp:coreProperties>
</file>