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0556-6336-461D-BB81-6F3BA254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F4E2-5E5E-4070-97F2-5CE67125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3D78-FD68-4405-B3A9-05D043B4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BF33-822A-4045-944C-9EA41527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DE7C-6E39-4DC4-8E56-8E47C9A0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5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21FE-F08F-4405-B0E7-DAEE7512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406B-4C05-4EBC-8527-969C037C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871D-1AD7-45A3-9D3E-87ADDD4A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4E96-0E94-4C14-B682-347708C5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05B6-33F6-44E6-BA4E-5667153B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00FE-6662-4785-9CD3-F179518C8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EA7B-A0AC-4324-AE5A-37CC1F61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1D8E-A322-4E16-AF14-AD364A72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0AF0-33B4-4178-8BA5-1948C80C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823F-3932-4066-AD83-84675C5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CE28-76BB-4A9E-8959-60D1AD38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82D9-731B-48DA-A4BE-83E83CC3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8969-EBAB-4502-BC53-DB398660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AB64-33F5-4D2E-B3C9-DF34B69A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9071-5FE1-4F72-B73A-0C95CCAF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2BC8-3524-41EE-982B-AB7E188D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64F3-9D69-4886-9C71-F2BDEC8E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D4A7-F839-430E-9B30-5BD21F8B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62A8-1BD6-4830-A6FA-C66283DE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065B-43FC-49FD-81F8-240A2F8D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4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2CA3-F46A-4974-9368-282443F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3159-F73B-4661-BBBA-5E9107FB7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477D1-2682-4CC1-AA6F-7A3EA3E3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8287-FB6A-40E6-B506-C6224AF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9E5A-6BDC-4B08-AE40-7D6F481D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FBFB-BD5C-4DFA-A8FD-65EB0FD1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5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BA2-3E31-461D-AEA4-49E69362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B6DB5-C6B1-4364-80F1-86CF2B77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316B-BAA9-40E1-92A7-EC42A285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43BF-3C09-47F1-85DE-B506DA09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21EA3-0471-40C1-9ADD-1FDEE6325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FE90E-FA27-4DAE-8817-4FCB319F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217BE-D861-4652-8B45-A8F2FDF9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591C-B577-480F-96A7-A236AC5B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CCD9-03EA-4D61-8023-2656647C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5DA87-4F32-4B3F-BE0B-640DAA76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95FF-CCF4-4E29-A6EC-53F69677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2071-D129-43CF-B987-E566D82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1584D-47B3-484B-8CD7-2A492722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0EECD-DD07-4FE3-A7BB-419B1597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F67D-B7A3-4B8B-9EF1-D13FDB1F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D537-2EBB-4BF4-9396-52EDFC5E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6D1B-DF65-4F75-896F-53095924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BAC09-C674-4C92-AC8C-6A205F57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66F2-E24C-40F0-B6CC-BB75794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4CDA-4A54-4368-8652-CB21C409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DAFD-C89D-4839-BE7E-9A5B59D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6623-09BB-49B4-A380-110F4FD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A6A30-5A65-4792-9F09-0FB59BC2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44C73-AB77-4314-B56A-B3A0B1D0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F4BF-027E-4ABE-ACC0-E31DDB4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E6C7-27D7-40C2-82C8-DDE6CF81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7B91-76F9-44A4-9DF9-75D3F7B2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9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4E5D4-1E95-4FD6-B4A5-E976E553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632B-6E68-4F94-BBC0-CCEBE9A2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8B78-68E7-453D-B310-298CEB67F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150CF-8805-4A18-98DB-3472DB5761BE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C7D0-9DFF-4664-A774-0124112E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9C95-09D4-4488-BB33-57156B75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277D-B974-4C09-BF9C-E98FDBBAE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9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67A682-1059-451F-88FF-C7FB6A4DAE2C}"/>
              </a:ext>
            </a:extLst>
          </p:cNvPr>
          <p:cNvSpPr/>
          <p:nvPr/>
        </p:nvSpPr>
        <p:spPr>
          <a:xfrm>
            <a:off x="255373" y="288324"/>
            <a:ext cx="881449" cy="4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9D7B37-4B8E-4349-AE12-9E924A01EC58}"/>
              </a:ext>
            </a:extLst>
          </p:cNvPr>
          <p:cNvSpPr/>
          <p:nvPr/>
        </p:nvSpPr>
        <p:spPr>
          <a:xfrm>
            <a:off x="1532237" y="288324"/>
            <a:ext cx="1079157" cy="4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Player one 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5E35D-D469-401C-9CB4-B2EB28E93429}"/>
              </a:ext>
            </a:extLst>
          </p:cNvPr>
          <p:cNvSpPr/>
          <p:nvPr/>
        </p:nvSpPr>
        <p:spPr>
          <a:xfrm>
            <a:off x="3002689" y="288324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Did they pass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B802D-6025-425D-8361-97029B146AD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36822" y="502508"/>
            <a:ext cx="395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E7124-5967-424E-BA62-99D002BE444A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2611394" y="502508"/>
            <a:ext cx="39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E044F-688D-4F83-8F64-606D75ECEA71}"/>
              </a:ext>
            </a:extLst>
          </p:cNvPr>
          <p:cNvSpPr/>
          <p:nvPr/>
        </p:nvSpPr>
        <p:spPr>
          <a:xfrm>
            <a:off x="4382525" y="288324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Player two go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0B8AD1-B256-4FC5-83B5-23F36F42D98B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826474" y="502508"/>
            <a:ext cx="556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C3E7EA-5D55-4211-9ECB-83738E8951A3}"/>
              </a:ext>
            </a:extLst>
          </p:cNvPr>
          <p:cNvSpPr txBox="1"/>
          <p:nvPr/>
        </p:nvSpPr>
        <p:spPr>
          <a:xfrm>
            <a:off x="3896493" y="288324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73E053-C5F4-44B2-93A5-51C0E0903A6E}"/>
              </a:ext>
            </a:extLst>
          </p:cNvPr>
          <p:cNvSpPr/>
          <p:nvPr/>
        </p:nvSpPr>
        <p:spPr>
          <a:xfrm>
            <a:off x="2879122" y="1091513"/>
            <a:ext cx="1079157" cy="4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Gain 100 points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504EBC-5DEC-43AA-877F-19716AD1DD1F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3414582" y="716692"/>
            <a:ext cx="4119" cy="37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A327AB-2C7D-4D74-B497-DEA037F25BEF}"/>
              </a:ext>
            </a:extLst>
          </p:cNvPr>
          <p:cNvSpPr txBox="1"/>
          <p:nvPr/>
        </p:nvSpPr>
        <p:spPr>
          <a:xfrm>
            <a:off x="3414582" y="725442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B184B-46A3-4F02-B8C0-1806B5DDD55F}"/>
              </a:ext>
            </a:extLst>
          </p:cNvPr>
          <p:cNvSpPr/>
          <p:nvPr/>
        </p:nvSpPr>
        <p:spPr>
          <a:xfrm>
            <a:off x="1779370" y="1091513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Player two go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9D6251-4F70-4C7B-BD98-8DAB6839688C}"/>
              </a:ext>
            </a:extLst>
          </p:cNvPr>
          <p:cNvCxnSpPr>
            <a:stCxn id="26" idx="2"/>
            <a:endCxn id="30" idx="3"/>
          </p:cNvCxnSpPr>
          <p:nvPr/>
        </p:nvCxnSpPr>
        <p:spPr>
          <a:xfrm flipH="1">
            <a:off x="2603155" y="1305697"/>
            <a:ext cx="27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F91962-DC7B-4E7E-B89E-CED00234B31A}"/>
              </a:ext>
            </a:extLst>
          </p:cNvPr>
          <p:cNvSpPr/>
          <p:nvPr/>
        </p:nvSpPr>
        <p:spPr>
          <a:xfrm>
            <a:off x="502505" y="1091513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Did they pass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52D0EC-3683-4C85-90AB-EDBA70BA8A90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1326290" y="1305697"/>
            <a:ext cx="45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39F8409-CBE6-44EB-B0DF-9380FBC5E133}"/>
              </a:ext>
            </a:extLst>
          </p:cNvPr>
          <p:cNvSpPr/>
          <p:nvPr/>
        </p:nvSpPr>
        <p:spPr>
          <a:xfrm>
            <a:off x="343924" y="5618204"/>
            <a:ext cx="1058566" cy="10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Gain 50 points. Player one loses 50 points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7844E6-1A32-492D-B558-B08CED078BFA}"/>
              </a:ext>
            </a:extLst>
          </p:cNvPr>
          <p:cNvCxnSpPr>
            <a:cxnSpLocks/>
            <a:stCxn id="33" idx="1"/>
            <a:endCxn id="37" idx="2"/>
          </p:cNvCxnSpPr>
          <p:nvPr/>
        </p:nvCxnSpPr>
        <p:spPr>
          <a:xfrm rot="10800000" flipV="1">
            <a:off x="343925" y="1305697"/>
            <a:ext cx="158581" cy="4835600"/>
          </a:xfrm>
          <a:prstGeom prst="bentConnector3">
            <a:avLst>
              <a:gd name="adj1" fmla="val 244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B16156-5B83-4440-97C2-8154D4B356F4}"/>
              </a:ext>
            </a:extLst>
          </p:cNvPr>
          <p:cNvSpPr txBox="1"/>
          <p:nvPr/>
        </p:nvSpPr>
        <p:spPr>
          <a:xfrm>
            <a:off x="105024" y="1091513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260A7-8CD1-4DB3-9DF7-66BC5E98C72A}"/>
              </a:ext>
            </a:extLst>
          </p:cNvPr>
          <p:cNvSpPr/>
          <p:nvPr/>
        </p:nvSpPr>
        <p:spPr>
          <a:xfrm>
            <a:off x="502505" y="1828799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Get an extra shot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CFE7AB-3D3F-4FF6-B11B-883B9FC0DF7B}"/>
              </a:ext>
            </a:extLst>
          </p:cNvPr>
          <p:cNvCxnSpPr>
            <a:stCxn id="33" idx="2"/>
            <a:endCxn id="43" idx="0"/>
          </p:cNvCxnSpPr>
          <p:nvPr/>
        </p:nvCxnSpPr>
        <p:spPr>
          <a:xfrm>
            <a:off x="914398" y="1519881"/>
            <a:ext cx="0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3E25AD4-FFEF-4934-9EEC-25CA01D9598F}"/>
              </a:ext>
            </a:extLst>
          </p:cNvPr>
          <p:cNvSpPr txBox="1"/>
          <p:nvPr/>
        </p:nvSpPr>
        <p:spPr>
          <a:xfrm>
            <a:off x="883506" y="1534812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239901-C6F4-4755-8A66-DD889AEFAFCF}"/>
              </a:ext>
            </a:extLst>
          </p:cNvPr>
          <p:cNvSpPr/>
          <p:nvPr/>
        </p:nvSpPr>
        <p:spPr>
          <a:xfrm>
            <a:off x="502505" y="2672656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Did they pass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D2AEAE-78B9-4CC7-AF5C-C6EAE4F1E25F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914398" y="2257167"/>
            <a:ext cx="0" cy="4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72A10A3-B286-46CC-871D-D2628EA7BC1D}"/>
              </a:ext>
            </a:extLst>
          </p:cNvPr>
          <p:cNvSpPr/>
          <p:nvPr/>
        </p:nvSpPr>
        <p:spPr>
          <a:xfrm>
            <a:off x="1750537" y="2672656"/>
            <a:ext cx="1079157" cy="4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Gain 50 points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53B7D1-2D46-487B-91AA-B3A5C16D2249}"/>
              </a:ext>
            </a:extLst>
          </p:cNvPr>
          <p:cNvCxnSpPr>
            <a:stCxn id="47" idx="3"/>
            <a:endCxn id="53" idx="2"/>
          </p:cNvCxnSpPr>
          <p:nvPr/>
        </p:nvCxnSpPr>
        <p:spPr>
          <a:xfrm>
            <a:off x="1326290" y="2886840"/>
            <a:ext cx="424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12F7C02-7C14-4D72-A649-67AD0DFD7C75}"/>
              </a:ext>
            </a:extLst>
          </p:cNvPr>
          <p:cNvSpPr/>
          <p:nvPr/>
        </p:nvSpPr>
        <p:spPr>
          <a:xfrm>
            <a:off x="696097" y="4020064"/>
            <a:ext cx="1375720" cy="73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 level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B0B7C6E-BABC-4177-8B8E-9031AE1647E9}"/>
              </a:ext>
            </a:extLst>
          </p:cNvPr>
          <p:cNvCxnSpPr>
            <a:stCxn id="47" idx="1"/>
            <a:endCxn id="56" idx="2"/>
          </p:cNvCxnSpPr>
          <p:nvPr/>
        </p:nvCxnSpPr>
        <p:spPr>
          <a:xfrm rot="10800000" flipH="1" flipV="1">
            <a:off x="502505" y="2886839"/>
            <a:ext cx="193592" cy="1499291"/>
          </a:xfrm>
          <a:prstGeom prst="bentConnector3">
            <a:avLst>
              <a:gd name="adj1" fmla="val -118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4C80450-95BB-44D8-B63F-09B689B0B068}"/>
              </a:ext>
            </a:extLst>
          </p:cNvPr>
          <p:cNvCxnSpPr>
            <a:cxnSpLocks/>
            <a:stCxn id="53" idx="6"/>
            <a:endCxn id="56" idx="7"/>
          </p:cNvCxnSpPr>
          <p:nvPr/>
        </p:nvCxnSpPr>
        <p:spPr>
          <a:xfrm flipH="1">
            <a:off x="1870347" y="2886840"/>
            <a:ext cx="959347" cy="1240442"/>
          </a:xfrm>
          <a:prstGeom prst="bentConnector4">
            <a:avLst>
              <a:gd name="adj1" fmla="val -23829"/>
              <a:gd name="adj2" fmla="val 54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495D27-E22D-4DD5-81C3-66ED1FFD65E6}"/>
              </a:ext>
            </a:extLst>
          </p:cNvPr>
          <p:cNvCxnSpPr>
            <a:stCxn id="37" idx="0"/>
            <a:endCxn id="56" idx="4"/>
          </p:cNvCxnSpPr>
          <p:nvPr/>
        </p:nvCxnSpPr>
        <p:spPr>
          <a:xfrm rot="5400000" flipH="1" flipV="1">
            <a:off x="695579" y="4929826"/>
            <a:ext cx="866007" cy="510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D1D9F2-62D1-4F19-8DB6-36BA51290723}"/>
              </a:ext>
            </a:extLst>
          </p:cNvPr>
          <p:cNvSpPr txBox="1"/>
          <p:nvPr/>
        </p:nvSpPr>
        <p:spPr>
          <a:xfrm>
            <a:off x="210054" y="3378013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290185-0ED2-40AC-B2DE-C7F7A4895B84}"/>
              </a:ext>
            </a:extLst>
          </p:cNvPr>
          <p:cNvSpPr txBox="1"/>
          <p:nvPr/>
        </p:nvSpPr>
        <p:spPr>
          <a:xfrm>
            <a:off x="1278922" y="2658249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91F883-D17F-4C8E-B78F-993BFECF02A4}"/>
              </a:ext>
            </a:extLst>
          </p:cNvPr>
          <p:cNvSpPr/>
          <p:nvPr/>
        </p:nvSpPr>
        <p:spPr>
          <a:xfrm>
            <a:off x="5502873" y="288324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Did they pass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EF6796-27E4-4566-B306-51A201E2B0A1}"/>
              </a:ext>
            </a:extLst>
          </p:cNvPr>
          <p:cNvCxnSpPr>
            <a:stCxn id="13" idx="3"/>
            <a:endCxn id="70" idx="1"/>
          </p:cNvCxnSpPr>
          <p:nvPr/>
        </p:nvCxnSpPr>
        <p:spPr>
          <a:xfrm>
            <a:off x="5206310" y="502508"/>
            <a:ext cx="29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5BBC6E6-DBD0-4F04-9B86-D42982DFCA9F}"/>
              </a:ext>
            </a:extLst>
          </p:cNvPr>
          <p:cNvSpPr/>
          <p:nvPr/>
        </p:nvSpPr>
        <p:spPr>
          <a:xfrm>
            <a:off x="5375186" y="1068343"/>
            <a:ext cx="1079157" cy="4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Gain 100 points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70B8A80-660A-4A18-85C4-6D5D099E72F9}"/>
              </a:ext>
            </a:extLst>
          </p:cNvPr>
          <p:cNvCxnSpPr>
            <a:stCxn id="70" idx="2"/>
            <a:endCxn id="75" idx="0"/>
          </p:cNvCxnSpPr>
          <p:nvPr/>
        </p:nvCxnSpPr>
        <p:spPr>
          <a:xfrm flipH="1">
            <a:off x="5914765" y="716692"/>
            <a:ext cx="1" cy="35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028F297-061F-402A-BF30-987D144D34F8}"/>
              </a:ext>
            </a:extLst>
          </p:cNvPr>
          <p:cNvSpPr/>
          <p:nvPr/>
        </p:nvSpPr>
        <p:spPr>
          <a:xfrm>
            <a:off x="4316625" y="1068343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Player one go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DACF14-2E6C-4297-A33B-D4427CF10AE0}"/>
              </a:ext>
            </a:extLst>
          </p:cNvPr>
          <p:cNvCxnSpPr>
            <a:stCxn id="75" idx="2"/>
            <a:endCxn id="78" idx="3"/>
          </p:cNvCxnSpPr>
          <p:nvPr/>
        </p:nvCxnSpPr>
        <p:spPr>
          <a:xfrm flipH="1">
            <a:off x="5140410" y="1282527"/>
            <a:ext cx="23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AFBAE8-B9FA-4318-AD47-A1904C54814D}"/>
              </a:ext>
            </a:extLst>
          </p:cNvPr>
          <p:cNvSpPr txBox="1"/>
          <p:nvPr/>
        </p:nvSpPr>
        <p:spPr>
          <a:xfrm>
            <a:off x="5857104" y="754018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C673B82-AE4D-4844-A95F-14BC4BD53CEA}"/>
              </a:ext>
            </a:extLst>
          </p:cNvPr>
          <p:cNvCxnSpPr>
            <a:stCxn id="70" idx="3"/>
            <a:endCxn id="5" idx="0"/>
          </p:cNvCxnSpPr>
          <p:nvPr/>
        </p:nvCxnSpPr>
        <p:spPr>
          <a:xfrm flipH="1" flipV="1">
            <a:off x="2071816" y="288324"/>
            <a:ext cx="4254842" cy="214184"/>
          </a:xfrm>
          <a:prstGeom prst="bentConnector4">
            <a:avLst>
              <a:gd name="adj1" fmla="val -5373"/>
              <a:gd name="adj2" fmla="val 206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C3E29E8-8B30-4E96-B102-0038D1C11F34}"/>
              </a:ext>
            </a:extLst>
          </p:cNvPr>
          <p:cNvSpPr txBox="1"/>
          <p:nvPr/>
        </p:nvSpPr>
        <p:spPr>
          <a:xfrm>
            <a:off x="6507887" y="149824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DA5EC6-6499-40FA-B6F8-634DAF978DE5}"/>
              </a:ext>
            </a:extLst>
          </p:cNvPr>
          <p:cNvSpPr/>
          <p:nvPr/>
        </p:nvSpPr>
        <p:spPr>
          <a:xfrm>
            <a:off x="4316624" y="1848362"/>
            <a:ext cx="823785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Did they pass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664765-BD93-4935-BCDB-4F4CE1EDC71B}"/>
              </a:ext>
            </a:extLst>
          </p:cNvPr>
          <p:cNvCxnSpPr>
            <a:stCxn id="78" idx="2"/>
            <a:endCxn id="86" idx="0"/>
          </p:cNvCxnSpPr>
          <p:nvPr/>
        </p:nvCxnSpPr>
        <p:spPr>
          <a:xfrm flipH="1">
            <a:off x="4728517" y="1496711"/>
            <a:ext cx="1" cy="35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17D3D6E-B791-4D4B-BFEA-0DAD6B54F1E7}"/>
              </a:ext>
            </a:extLst>
          </p:cNvPr>
          <p:cNvSpPr/>
          <p:nvPr/>
        </p:nvSpPr>
        <p:spPr>
          <a:xfrm>
            <a:off x="4199232" y="4020064"/>
            <a:ext cx="1058566" cy="104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Gain 50 points. Player one loses 50 points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E3366C0-E247-41FF-A462-444354DD1777}"/>
              </a:ext>
            </a:extLst>
          </p:cNvPr>
          <p:cNvCxnSpPr>
            <a:stCxn id="86" idx="1"/>
            <a:endCxn id="56" idx="6"/>
          </p:cNvCxnSpPr>
          <p:nvPr/>
        </p:nvCxnSpPr>
        <p:spPr>
          <a:xfrm rot="10800000" flipV="1">
            <a:off x="2071818" y="2062545"/>
            <a:ext cx="2244807" cy="232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A161EF3-46D5-47AC-B80A-C9428DBAE1E3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flipH="1">
            <a:off x="4728515" y="2276730"/>
            <a:ext cx="2" cy="17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4A1CDEB-8E44-467E-88C9-96F85C902193}"/>
              </a:ext>
            </a:extLst>
          </p:cNvPr>
          <p:cNvCxnSpPr>
            <a:stCxn id="91" idx="4"/>
            <a:endCxn id="56" idx="5"/>
          </p:cNvCxnSpPr>
          <p:nvPr/>
        </p:nvCxnSpPr>
        <p:spPr>
          <a:xfrm rot="5400000" flipH="1">
            <a:off x="3088796" y="3426530"/>
            <a:ext cx="421270" cy="2858168"/>
          </a:xfrm>
          <a:prstGeom prst="bentConnector3">
            <a:avLst>
              <a:gd name="adj1" fmla="val -54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8CFDEF-FEB9-4E7C-9681-78AB7F4DF582}"/>
              </a:ext>
            </a:extLst>
          </p:cNvPr>
          <p:cNvSpPr txBox="1"/>
          <p:nvPr/>
        </p:nvSpPr>
        <p:spPr>
          <a:xfrm>
            <a:off x="4642020" y="3099982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04C167-583D-4CDC-85D8-2E85623F7281}"/>
              </a:ext>
            </a:extLst>
          </p:cNvPr>
          <p:cNvSpPr txBox="1"/>
          <p:nvPr/>
        </p:nvSpPr>
        <p:spPr>
          <a:xfrm>
            <a:off x="3266477" y="2062545"/>
            <a:ext cx="42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5669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Crewe</dc:creator>
  <cp:lastModifiedBy>Charlie Crewe</cp:lastModifiedBy>
  <cp:revision>2</cp:revision>
  <dcterms:created xsi:type="dcterms:W3CDTF">2018-04-25T15:01:14Z</dcterms:created>
  <dcterms:modified xsi:type="dcterms:W3CDTF">2018-04-25T15:17:27Z</dcterms:modified>
</cp:coreProperties>
</file>